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Lst>
  <p:sldSz cy="5143500" cx="9144000"/>
  <p:notesSz cx="6858000" cy="9144000"/>
  <p:embeddedFontLst>
    <p:embeddedFont>
      <p:font typeface="Amatic SC"/>
      <p:regular r:id="rId9"/>
      <p:bold r:id="rId10"/>
    </p:embeddedFont>
    <p:embeddedFont>
      <p:font typeface="Source Code Pro"/>
      <p:regular r:id="rId11"/>
      <p:bold r:id="rId12"/>
      <p:italic r:id="rId13"/>
      <p:boldItalic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 uri="GoogleSlidesCustomDataVersion2">
      <go:slidesCustomData xmlns:go="http://customooxmlschemas.google.com/" r:id="rId15" roundtripDataSignature="AMtx7mgoQVujETdFGcaChvOrdaWYbDM6h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SourceCodePro-regular.fntdata"/><Relationship Id="rId10" Type="http://schemas.openxmlformats.org/officeDocument/2006/relationships/font" Target="fonts/AmaticSC-bold.fntdata"/><Relationship Id="rId13" Type="http://schemas.openxmlformats.org/officeDocument/2006/relationships/font" Target="fonts/SourceCodePro-italic.fntdata"/><Relationship Id="rId12" Type="http://schemas.openxmlformats.org/officeDocument/2006/relationships/font" Target="fonts/SourceCodePro-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AmaticSC-regular.fntdata"/><Relationship Id="rId15" Type="http://customschemas.google.com/relationships/presentationmetadata" Target="metadata"/><Relationship Id="rId14" Type="http://schemas.openxmlformats.org/officeDocument/2006/relationships/font" Target="fonts/SourceCodePro-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 name="Google Shape;54;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 name="Google Shape;61;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2b0668545bc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2b0668545bc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9" name="Shape 9"/>
        <p:cNvGrpSpPr/>
        <p:nvPr/>
      </p:nvGrpSpPr>
      <p:grpSpPr>
        <a:xfrm>
          <a:off x="0" y="0"/>
          <a:ext cx="0" cy="0"/>
          <a:chOff x="0" y="0"/>
          <a:chExt cx="0" cy="0"/>
        </a:xfrm>
      </p:grpSpPr>
      <p:sp>
        <p:nvSpPr>
          <p:cNvPr id="10" name="Google Shape;10;g2ad8106f3e8_0_31"/>
          <p:cNvSpPr/>
          <p:nvPr/>
        </p:nvSpPr>
        <p:spPr>
          <a:xfrm>
            <a:off x="4572000" y="-2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1" name="Google Shape;11;g2ad8106f3e8_0_31"/>
          <p:cNvCxnSpPr/>
          <p:nvPr/>
        </p:nvCxnSpPr>
        <p:spPr>
          <a:xfrm>
            <a:off x="5029675" y="4495500"/>
            <a:ext cx="468300" cy="0"/>
          </a:xfrm>
          <a:prstGeom prst="straightConnector1">
            <a:avLst/>
          </a:prstGeom>
          <a:noFill/>
          <a:ln cap="flat" cmpd="sng" w="28575">
            <a:solidFill>
              <a:schemeClr val="lt1"/>
            </a:solidFill>
            <a:prstDash val="solid"/>
            <a:round/>
            <a:headEnd len="sm" w="sm" type="none"/>
            <a:tailEnd len="sm" w="sm" type="none"/>
          </a:ln>
        </p:spPr>
      </p:cxnSp>
      <p:sp>
        <p:nvSpPr>
          <p:cNvPr id="12" name="Google Shape;12;g2ad8106f3e8_0_31"/>
          <p:cNvSpPr txBox="1"/>
          <p:nvPr>
            <p:ph type="title"/>
          </p:nvPr>
        </p:nvSpPr>
        <p:spPr>
          <a:xfrm>
            <a:off x="265500" y="1081400"/>
            <a:ext cx="4045200" cy="1710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400"/>
              <a:buNone/>
              <a:defRPr sz="5400"/>
            </a:lvl1pPr>
            <a:lvl2pPr lvl="1" algn="ctr">
              <a:lnSpc>
                <a:spcPct val="100000"/>
              </a:lnSpc>
              <a:spcBef>
                <a:spcPts val="0"/>
              </a:spcBef>
              <a:spcAft>
                <a:spcPts val="0"/>
              </a:spcAft>
              <a:buSzPts val="5400"/>
              <a:buNone/>
              <a:defRPr sz="5400"/>
            </a:lvl2pPr>
            <a:lvl3pPr lvl="2" algn="ctr">
              <a:lnSpc>
                <a:spcPct val="100000"/>
              </a:lnSpc>
              <a:spcBef>
                <a:spcPts val="0"/>
              </a:spcBef>
              <a:spcAft>
                <a:spcPts val="0"/>
              </a:spcAft>
              <a:buSzPts val="5400"/>
              <a:buNone/>
              <a:defRPr sz="5400"/>
            </a:lvl3pPr>
            <a:lvl4pPr lvl="3" algn="ctr">
              <a:lnSpc>
                <a:spcPct val="100000"/>
              </a:lnSpc>
              <a:spcBef>
                <a:spcPts val="0"/>
              </a:spcBef>
              <a:spcAft>
                <a:spcPts val="0"/>
              </a:spcAft>
              <a:buSzPts val="5400"/>
              <a:buNone/>
              <a:defRPr sz="5400"/>
            </a:lvl4pPr>
            <a:lvl5pPr lvl="4" algn="ctr">
              <a:lnSpc>
                <a:spcPct val="100000"/>
              </a:lnSpc>
              <a:spcBef>
                <a:spcPts val="0"/>
              </a:spcBef>
              <a:spcAft>
                <a:spcPts val="0"/>
              </a:spcAft>
              <a:buSzPts val="5400"/>
              <a:buNone/>
              <a:defRPr sz="5400"/>
            </a:lvl5pPr>
            <a:lvl6pPr lvl="5" algn="ctr">
              <a:lnSpc>
                <a:spcPct val="100000"/>
              </a:lnSpc>
              <a:spcBef>
                <a:spcPts val="0"/>
              </a:spcBef>
              <a:spcAft>
                <a:spcPts val="0"/>
              </a:spcAft>
              <a:buSzPts val="5400"/>
              <a:buNone/>
              <a:defRPr sz="5400"/>
            </a:lvl6pPr>
            <a:lvl7pPr lvl="6" algn="ctr">
              <a:lnSpc>
                <a:spcPct val="100000"/>
              </a:lnSpc>
              <a:spcBef>
                <a:spcPts val="0"/>
              </a:spcBef>
              <a:spcAft>
                <a:spcPts val="0"/>
              </a:spcAft>
              <a:buSzPts val="5400"/>
              <a:buNone/>
              <a:defRPr sz="5400"/>
            </a:lvl7pPr>
            <a:lvl8pPr lvl="7" algn="ctr">
              <a:lnSpc>
                <a:spcPct val="100000"/>
              </a:lnSpc>
              <a:spcBef>
                <a:spcPts val="0"/>
              </a:spcBef>
              <a:spcAft>
                <a:spcPts val="0"/>
              </a:spcAft>
              <a:buSzPts val="5400"/>
              <a:buNone/>
              <a:defRPr sz="5400"/>
            </a:lvl8pPr>
            <a:lvl9pPr lvl="8" algn="ctr">
              <a:lnSpc>
                <a:spcPct val="100000"/>
              </a:lnSpc>
              <a:spcBef>
                <a:spcPts val="0"/>
              </a:spcBef>
              <a:spcAft>
                <a:spcPts val="0"/>
              </a:spcAft>
              <a:buSzPts val="5400"/>
              <a:buNone/>
              <a:defRPr sz="5400"/>
            </a:lvl9pPr>
          </a:lstStyle>
          <a:p/>
        </p:txBody>
      </p:sp>
      <p:sp>
        <p:nvSpPr>
          <p:cNvPr id="13" name="Google Shape;13;g2ad8106f3e8_0_31"/>
          <p:cNvSpPr txBox="1"/>
          <p:nvPr>
            <p:ph idx="1" type="subTitle"/>
          </p:nvPr>
        </p:nvSpPr>
        <p:spPr>
          <a:xfrm>
            <a:off x="265500" y="2845223"/>
            <a:ext cx="4045200" cy="13455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
        <p:nvSpPr>
          <p:cNvPr id="14" name="Google Shape;14;g2ad8106f3e8_0_31"/>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Clr>
                <a:schemeClr val="accent1"/>
              </a:buClr>
              <a:buSzPts val="1800"/>
              <a:buChar char="●"/>
              <a:defRPr>
                <a:solidFill>
                  <a:schemeClr val="accent1"/>
                </a:solidFill>
                <a:highlight>
                  <a:schemeClr val="lt1"/>
                </a:highlight>
              </a:defRPr>
            </a:lvl1pPr>
            <a:lvl2pPr indent="-317500" lvl="1" marL="914400" algn="l">
              <a:lnSpc>
                <a:spcPct val="115000"/>
              </a:lnSpc>
              <a:spcBef>
                <a:spcPts val="0"/>
              </a:spcBef>
              <a:spcAft>
                <a:spcPts val="0"/>
              </a:spcAft>
              <a:buClr>
                <a:schemeClr val="accent1"/>
              </a:buClr>
              <a:buSzPts val="1400"/>
              <a:buChar char="○"/>
              <a:defRPr>
                <a:solidFill>
                  <a:schemeClr val="accent1"/>
                </a:solidFill>
                <a:highlight>
                  <a:schemeClr val="lt1"/>
                </a:highlight>
              </a:defRPr>
            </a:lvl2pPr>
            <a:lvl3pPr indent="-317500" lvl="2" marL="1371600" algn="l">
              <a:lnSpc>
                <a:spcPct val="115000"/>
              </a:lnSpc>
              <a:spcBef>
                <a:spcPts val="0"/>
              </a:spcBef>
              <a:spcAft>
                <a:spcPts val="0"/>
              </a:spcAft>
              <a:buClr>
                <a:schemeClr val="accent1"/>
              </a:buClr>
              <a:buSzPts val="1400"/>
              <a:buChar char="■"/>
              <a:defRPr>
                <a:solidFill>
                  <a:schemeClr val="accent1"/>
                </a:solidFill>
                <a:highlight>
                  <a:schemeClr val="lt1"/>
                </a:highlight>
              </a:defRPr>
            </a:lvl3pPr>
            <a:lvl4pPr indent="-317500" lvl="3" marL="1828800" algn="l">
              <a:lnSpc>
                <a:spcPct val="115000"/>
              </a:lnSpc>
              <a:spcBef>
                <a:spcPts val="0"/>
              </a:spcBef>
              <a:spcAft>
                <a:spcPts val="0"/>
              </a:spcAft>
              <a:buClr>
                <a:schemeClr val="accent1"/>
              </a:buClr>
              <a:buSzPts val="1400"/>
              <a:buChar char="●"/>
              <a:defRPr>
                <a:solidFill>
                  <a:schemeClr val="accent1"/>
                </a:solidFill>
                <a:highlight>
                  <a:schemeClr val="lt1"/>
                </a:highlight>
              </a:defRPr>
            </a:lvl4pPr>
            <a:lvl5pPr indent="-317500" lvl="4" marL="2286000" algn="l">
              <a:lnSpc>
                <a:spcPct val="115000"/>
              </a:lnSpc>
              <a:spcBef>
                <a:spcPts val="0"/>
              </a:spcBef>
              <a:spcAft>
                <a:spcPts val="0"/>
              </a:spcAft>
              <a:buClr>
                <a:schemeClr val="accent1"/>
              </a:buClr>
              <a:buSzPts val="1400"/>
              <a:buChar char="○"/>
              <a:defRPr>
                <a:solidFill>
                  <a:schemeClr val="accent1"/>
                </a:solidFill>
                <a:highlight>
                  <a:schemeClr val="lt1"/>
                </a:highlight>
              </a:defRPr>
            </a:lvl5pPr>
            <a:lvl6pPr indent="-317500" lvl="5" marL="2743200" algn="l">
              <a:lnSpc>
                <a:spcPct val="115000"/>
              </a:lnSpc>
              <a:spcBef>
                <a:spcPts val="0"/>
              </a:spcBef>
              <a:spcAft>
                <a:spcPts val="0"/>
              </a:spcAft>
              <a:buClr>
                <a:schemeClr val="accent1"/>
              </a:buClr>
              <a:buSzPts val="1400"/>
              <a:buChar char="■"/>
              <a:defRPr>
                <a:solidFill>
                  <a:schemeClr val="accent1"/>
                </a:solidFill>
                <a:highlight>
                  <a:schemeClr val="lt1"/>
                </a:highlight>
              </a:defRPr>
            </a:lvl6pPr>
            <a:lvl7pPr indent="-317500" lvl="6" marL="3200400" algn="l">
              <a:lnSpc>
                <a:spcPct val="115000"/>
              </a:lnSpc>
              <a:spcBef>
                <a:spcPts val="0"/>
              </a:spcBef>
              <a:spcAft>
                <a:spcPts val="0"/>
              </a:spcAft>
              <a:buClr>
                <a:schemeClr val="accent1"/>
              </a:buClr>
              <a:buSzPts val="1400"/>
              <a:buChar char="●"/>
              <a:defRPr>
                <a:solidFill>
                  <a:schemeClr val="accent1"/>
                </a:solidFill>
                <a:highlight>
                  <a:schemeClr val="lt1"/>
                </a:highlight>
              </a:defRPr>
            </a:lvl7pPr>
            <a:lvl8pPr indent="-317500" lvl="7" marL="3657600" algn="l">
              <a:lnSpc>
                <a:spcPct val="115000"/>
              </a:lnSpc>
              <a:spcBef>
                <a:spcPts val="0"/>
              </a:spcBef>
              <a:spcAft>
                <a:spcPts val="0"/>
              </a:spcAft>
              <a:buClr>
                <a:schemeClr val="accent1"/>
              </a:buClr>
              <a:buSzPts val="1400"/>
              <a:buChar char="○"/>
              <a:defRPr>
                <a:solidFill>
                  <a:schemeClr val="accent1"/>
                </a:solidFill>
                <a:highlight>
                  <a:schemeClr val="lt1"/>
                </a:highlight>
              </a:defRPr>
            </a:lvl8pPr>
            <a:lvl9pPr indent="-317500" lvl="8" marL="4114800" algn="l">
              <a:lnSpc>
                <a:spcPct val="115000"/>
              </a:lnSpc>
              <a:spcBef>
                <a:spcPts val="0"/>
              </a:spcBef>
              <a:spcAft>
                <a:spcPts val="0"/>
              </a:spcAft>
              <a:buClr>
                <a:schemeClr val="accent1"/>
              </a:buClr>
              <a:buSzPts val="1400"/>
              <a:buChar char="■"/>
              <a:defRPr>
                <a:solidFill>
                  <a:schemeClr val="accent1"/>
                </a:solidFill>
                <a:highlight>
                  <a:schemeClr val="lt1"/>
                </a:highlight>
              </a:defRPr>
            </a:lvl9pPr>
          </a:lstStyle>
          <a:p/>
        </p:txBody>
      </p:sp>
      <p:sp>
        <p:nvSpPr>
          <p:cNvPr id="15" name="Google Shape;15;g2ad8106f3e8_0_3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6" name="Shape 46"/>
        <p:cNvGrpSpPr/>
        <p:nvPr/>
      </p:nvGrpSpPr>
      <p:grpSpPr>
        <a:xfrm>
          <a:off x="0" y="0"/>
          <a:ext cx="0" cy="0"/>
          <a:chOff x="0" y="0"/>
          <a:chExt cx="0" cy="0"/>
        </a:xfrm>
      </p:grpSpPr>
      <p:sp>
        <p:nvSpPr>
          <p:cNvPr id="47" name="Google Shape;47;g2ad8106f3e8_0_41"/>
          <p:cNvSpPr txBox="1"/>
          <p:nvPr>
            <p:ph hasCustomPrompt="1" type="title"/>
          </p:nvPr>
        </p:nvSpPr>
        <p:spPr>
          <a:xfrm>
            <a:off x="311700" y="1240275"/>
            <a:ext cx="8520600" cy="19818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Clr>
                <a:schemeClr val="lt1"/>
              </a:buClr>
              <a:buSzPts val="12000"/>
              <a:buNone/>
              <a:defRPr sz="12000">
                <a:solidFill>
                  <a:schemeClr val="lt1"/>
                </a:solidFill>
                <a:highlight>
                  <a:schemeClr val="accent1"/>
                </a:highlight>
              </a:defRPr>
            </a:lvl1pPr>
            <a:lvl2pPr lvl="1" algn="ctr">
              <a:lnSpc>
                <a:spcPct val="100000"/>
              </a:lnSpc>
              <a:spcBef>
                <a:spcPts val="0"/>
              </a:spcBef>
              <a:spcAft>
                <a:spcPts val="0"/>
              </a:spcAft>
              <a:buClr>
                <a:schemeClr val="lt1"/>
              </a:buClr>
              <a:buSzPts val="12000"/>
              <a:buNone/>
              <a:defRPr sz="12000">
                <a:solidFill>
                  <a:schemeClr val="lt1"/>
                </a:solidFill>
                <a:highlight>
                  <a:schemeClr val="accent1"/>
                </a:highlight>
              </a:defRPr>
            </a:lvl2pPr>
            <a:lvl3pPr lvl="2" algn="ctr">
              <a:lnSpc>
                <a:spcPct val="100000"/>
              </a:lnSpc>
              <a:spcBef>
                <a:spcPts val="0"/>
              </a:spcBef>
              <a:spcAft>
                <a:spcPts val="0"/>
              </a:spcAft>
              <a:buClr>
                <a:schemeClr val="lt1"/>
              </a:buClr>
              <a:buSzPts val="12000"/>
              <a:buNone/>
              <a:defRPr sz="12000">
                <a:solidFill>
                  <a:schemeClr val="lt1"/>
                </a:solidFill>
                <a:highlight>
                  <a:schemeClr val="accent1"/>
                </a:highlight>
              </a:defRPr>
            </a:lvl3pPr>
            <a:lvl4pPr lvl="3" algn="ctr">
              <a:lnSpc>
                <a:spcPct val="100000"/>
              </a:lnSpc>
              <a:spcBef>
                <a:spcPts val="0"/>
              </a:spcBef>
              <a:spcAft>
                <a:spcPts val="0"/>
              </a:spcAft>
              <a:buClr>
                <a:schemeClr val="lt1"/>
              </a:buClr>
              <a:buSzPts val="12000"/>
              <a:buNone/>
              <a:defRPr sz="12000">
                <a:solidFill>
                  <a:schemeClr val="lt1"/>
                </a:solidFill>
                <a:highlight>
                  <a:schemeClr val="accent1"/>
                </a:highlight>
              </a:defRPr>
            </a:lvl4pPr>
            <a:lvl5pPr lvl="4" algn="ctr">
              <a:lnSpc>
                <a:spcPct val="100000"/>
              </a:lnSpc>
              <a:spcBef>
                <a:spcPts val="0"/>
              </a:spcBef>
              <a:spcAft>
                <a:spcPts val="0"/>
              </a:spcAft>
              <a:buClr>
                <a:schemeClr val="lt1"/>
              </a:buClr>
              <a:buSzPts val="12000"/>
              <a:buNone/>
              <a:defRPr sz="12000">
                <a:solidFill>
                  <a:schemeClr val="lt1"/>
                </a:solidFill>
                <a:highlight>
                  <a:schemeClr val="accent1"/>
                </a:highlight>
              </a:defRPr>
            </a:lvl5pPr>
            <a:lvl6pPr lvl="5" algn="ctr">
              <a:lnSpc>
                <a:spcPct val="100000"/>
              </a:lnSpc>
              <a:spcBef>
                <a:spcPts val="0"/>
              </a:spcBef>
              <a:spcAft>
                <a:spcPts val="0"/>
              </a:spcAft>
              <a:buClr>
                <a:schemeClr val="lt1"/>
              </a:buClr>
              <a:buSzPts val="12000"/>
              <a:buNone/>
              <a:defRPr sz="12000">
                <a:solidFill>
                  <a:schemeClr val="lt1"/>
                </a:solidFill>
                <a:highlight>
                  <a:schemeClr val="accent1"/>
                </a:highlight>
              </a:defRPr>
            </a:lvl6pPr>
            <a:lvl7pPr lvl="6" algn="ctr">
              <a:lnSpc>
                <a:spcPct val="100000"/>
              </a:lnSpc>
              <a:spcBef>
                <a:spcPts val="0"/>
              </a:spcBef>
              <a:spcAft>
                <a:spcPts val="0"/>
              </a:spcAft>
              <a:buClr>
                <a:schemeClr val="lt1"/>
              </a:buClr>
              <a:buSzPts val="12000"/>
              <a:buNone/>
              <a:defRPr sz="12000">
                <a:solidFill>
                  <a:schemeClr val="lt1"/>
                </a:solidFill>
                <a:highlight>
                  <a:schemeClr val="accent1"/>
                </a:highlight>
              </a:defRPr>
            </a:lvl7pPr>
            <a:lvl8pPr lvl="7" algn="ctr">
              <a:lnSpc>
                <a:spcPct val="100000"/>
              </a:lnSpc>
              <a:spcBef>
                <a:spcPts val="0"/>
              </a:spcBef>
              <a:spcAft>
                <a:spcPts val="0"/>
              </a:spcAft>
              <a:buClr>
                <a:schemeClr val="lt1"/>
              </a:buClr>
              <a:buSzPts val="12000"/>
              <a:buNone/>
              <a:defRPr sz="12000">
                <a:solidFill>
                  <a:schemeClr val="lt1"/>
                </a:solidFill>
                <a:highlight>
                  <a:schemeClr val="accent1"/>
                </a:highlight>
              </a:defRPr>
            </a:lvl8pPr>
            <a:lvl9pPr lvl="8" algn="ctr">
              <a:lnSpc>
                <a:spcPct val="100000"/>
              </a:lnSpc>
              <a:spcBef>
                <a:spcPts val="0"/>
              </a:spcBef>
              <a:spcAft>
                <a:spcPts val="0"/>
              </a:spcAft>
              <a:buClr>
                <a:schemeClr val="lt1"/>
              </a:buClr>
              <a:buSzPts val="12000"/>
              <a:buNone/>
              <a:defRPr sz="12000">
                <a:solidFill>
                  <a:schemeClr val="lt1"/>
                </a:solidFill>
                <a:highlight>
                  <a:schemeClr val="accent1"/>
                </a:highlight>
              </a:defRPr>
            </a:lvl9pPr>
          </a:lstStyle>
          <a:p>
            <a:r>
              <a:t>xx%</a:t>
            </a:r>
          </a:p>
        </p:txBody>
      </p:sp>
      <p:sp>
        <p:nvSpPr>
          <p:cNvPr id="48" name="Google Shape;48;g2ad8106f3e8_0_41"/>
          <p:cNvSpPr txBox="1"/>
          <p:nvPr>
            <p:ph idx="1" type="body"/>
          </p:nvPr>
        </p:nvSpPr>
        <p:spPr>
          <a:xfrm>
            <a:off x="311700" y="33046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Clr>
                <a:schemeClr val="accent1"/>
              </a:buClr>
              <a:buSzPts val="1800"/>
              <a:buChar char="●"/>
              <a:defRPr>
                <a:solidFill>
                  <a:schemeClr val="accent1"/>
                </a:solidFill>
                <a:highlight>
                  <a:schemeClr val="dk1"/>
                </a:highlight>
              </a:defRPr>
            </a:lvl1pPr>
            <a:lvl2pPr indent="-317500" lvl="1" marL="914400" algn="ctr">
              <a:lnSpc>
                <a:spcPct val="115000"/>
              </a:lnSpc>
              <a:spcBef>
                <a:spcPts val="0"/>
              </a:spcBef>
              <a:spcAft>
                <a:spcPts val="0"/>
              </a:spcAft>
              <a:buClr>
                <a:schemeClr val="accent1"/>
              </a:buClr>
              <a:buSzPts val="1400"/>
              <a:buChar char="○"/>
              <a:defRPr>
                <a:solidFill>
                  <a:schemeClr val="accent1"/>
                </a:solidFill>
                <a:highlight>
                  <a:schemeClr val="dk1"/>
                </a:highlight>
              </a:defRPr>
            </a:lvl2pPr>
            <a:lvl3pPr indent="-317500" lvl="2" marL="1371600" algn="ctr">
              <a:lnSpc>
                <a:spcPct val="115000"/>
              </a:lnSpc>
              <a:spcBef>
                <a:spcPts val="0"/>
              </a:spcBef>
              <a:spcAft>
                <a:spcPts val="0"/>
              </a:spcAft>
              <a:buClr>
                <a:schemeClr val="accent1"/>
              </a:buClr>
              <a:buSzPts val="1400"/>
              <a:buChar char="■"/>
              <a:defRPr>
                <a:solidFill>
                  <a:schemeClr val="accent1"/>
                </a:solidFill>
                <a:highlight>
                  <a:schemeClr val="dk1"/>
                </a:highlight>
              </a:defRPr>
            </a:lvl3pPr>
            <a:lvl4pPr indent="-317500" lvl="3" marL="1828800" algn="ctr">
              <a:lnSpc>
                <a:spcPct val="115000"/>
              </a:lnSpc>
              <a:spcBef>
                <a:spcPts val="0"/>
              </a:spcBef>
              <a:spcAft>
                <a:spcPts val="0"/>
              </a:spcAft>
              <a:buClr>
                <a:schemeClr val="accent1"/>
              </a:buClr>
              <a:buSzPts val="1400"/>
              <a:buChar char="●"/>
              <a:defRPr>
                <a:solidFill>
                  <a:schemeClr val="accent1"/>
                </a:solidFill>
                <a:highlight>
                  <a:schemeClr val="dk1"/>
                </a:highlight>
              </a:defRPr>
            </a:lvl4pPr>
            <a:lvl5pPr indent="-317500" lvl="4" marL="2286000" algn="ctr">
              <a:lnSpc>
                <a:spcPct val="115000"/>
              </a:lnSpc>
              <a:spcBef>
                <a:spcPts val="0"/>
              </a:spcBef>
              <a:spcAft>
                <a:spcPts val="0"/>
              </a:spcAft>
              <a:buClr>
                <a:schemeClr val="accent1"/>
              </a:buClr>
              <a:buSzPts val="1400"/>
              <a:buChar char="○"/>
              <a:defRPr>
                <a:solidFill>
                  <a:schemeClr val="accent1"/>
                </a:solidFill>
                <a:highlight>
                  <a:schemeClr val="dk1"/>
                </a:highlight>
              </a:defRPr>
            </a:lvl5pPr>
            <a:lvl6pPr indent="-317500" lvl="5" marL="2743200" algn="ctr">
              <a:lnSpc>
                <a:spcPct val="115000"/>
              </a:lnSpc>
              <a:spcBef>
                <a:spcPts val="0"/>
              </a:spcBef>
              <a:spcAft>
                <a:spcPts val="0"/>
              </a:spcAft>
              <a:buClr>
                <a:schemeClr val="accent1"/>
              </a:buClr>
              <a:buSzPts val="1400"/>
              <a:buChar char="■"/>
              <a:defRPr>
                <a:solidFill>
                  <a:schemeClr val="accent1"/>
                </a:solidFill>
                <a:highlight>
                  <a:schemeClr val="dk1"/>
                </a:highlight>
              </a:defRPr>
            </a:lvl6pPr>
            <a:lvl7pPr indent="-317500" lvl="6" marL="3200400" algn="ctr">
              <a:lnSpc>
                <a:spcPct val="115000"/>
              </a:lnSpc>
              <a:spcBef>
                <a:spcPts val="0"/>
              </a:spcBef>
              <a:spcAft>
                <a:spcPts val="0"/>
              </a:spcAft>
              <a:buClr>
                <a:schemeClr val="accent1"/>
              </a:buClr>
              <a:buSzPts val="1400"/>
              <a:buChar char="●"/>
              <a:defRPr>
                <a:solidFill>
                  <a:schemeClr val="accent1"/>
                </a:solidFill>
                <a:highlight>
                  <a:schemeClr val="dk1"/>
                </a:highlight>
              </a:defRPr>
            </a:lvl7pPr>
            <a:lvl8pPr indent="-317500" lvl="7" marL="3657600" algn="ctr">
              <a:lnSpc>
                <a:spcPct val="115000"/>
              </a:lnSpc>
              <a:spcBef>
                <a:spcPts val="0"/>
              </a:spcBef>
              <a:spcAft>
                <a:spcPts val="0"/>
              </a:spcAft>
              <a:buClr>
                <a:schemeClr val="accent1"/>
              </a:buClr>
              <a:buSzPts val="1400"/>
              <a:buChar char="○"/>
              <a:defRPr>
                <a:solidFill>
                  <a:schemeClr val="accent1"/>
                </a:solidFill>
                <a:highlight>
                  <a:schemeClr val="dk1"/>
                </a:highlight>
              </a:defRPr>
            </a:lvl8pPr>
            <a:lvl9pPr indent="-317500" lvl="8" marL="4114800" algn="ctr">
              <a:lnSpc>
                <a:spcPct val="115000"/>
              </a:lnSpc>
              <a:spcBef>
                <a:spcPts val="0"/>
              </a:spcBef>
              <a:spcAft>
                <a:spcPts val="0"/>
              </a:spcAft>
              <a:buClr>
                <a:schemeClr val="accent1"/>
              </a:buClr>
              <a:buSzPts val="1400"/>
              <a:buChar char="■"/>
              <a:defRPr>
                <a:solidFill>
                  <a:schemeClr val="accent1"/>
                </a:solidFill>
                <a:highlight>
                  <a:schemeClr val="dk1"/>
                </a:highlight>
              </a:defRPr>
            </a:lvl9pPr>
          </a:lstStyle>
          <a:p/>
        </p:txBody>
      </p:sp>
      <p:sp>
        <p:nvSpPr>
          <p:cNvPr id="49" name="Google Shape;49;g2ad8106f3e8_0_4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g2ad8106f3e8_0_4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g2ad8106f3e8_0_12"/>
          <p:cNvSpPr txBox="1"/>
          <p:nvPr>
            <p:ph type="title"/>
          </p:nvPr>
        </p:nvSpPr>
        <p:spPr>
          <a:xfrm>
            <a:off x="311700" y="292850"/>
            <a:ext cx="8520600" cy="8010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4200"/>
              <a:buNone/>
              <a:defRPr/>
            </a:lvl1pPr>
            <a:lvl2pPr lvl="1" algn="l">
              <a:lnSpc>
                <a:spcPct val="100000"/>
              </a:lnSpc>
              <a:spcBef>
                <a:spcPts val="0"/>
              </a:spcBef>
              <a:spcAft>
                <a:spcPts val="0"/>
              </a:spcAft>
              <a:buSzPts val="4200"/>
              <a:buNone/>
              <a:defRPr/>
            </a:lvl2pPr>
            <a:lvl3pPr lvl="2" algn="l">
              <a:lnSpc>
                <a:spcPct val="100000"/>
              </a:lnSpc>
              <a:spcBef>
                <a:spcPts val="0"/>
              </a:spcBef>
              <a:spcAft>
                <a:spcPts val="0"/>
              </a:spcAft>
              <a:buSzPts val="4200"/>
              <a:buNone/>
              <a:defRPr/>
            </a:lvl3pPr>
            <a:lvl4pPr lvl="3" algn="l">
              <a:lnSpc>
                <a:spcPct val="100000"/>
              </a:lnSpc>
              <a:spcBef>
                <a:spcPts val="0"/>
              </a:spcBef>
              <a:spcAft>
                <a:spcPts val="0"/>
              </a:spcAft>
              <a:buSzPts val="4200"/>
              <a:buNone/>
              <a:defRPr/>
            </a:lvl4pPr>
            <a:lvl5pPr lvl="4" algn="l">
              <a:lnSpc>
                <a:spcPct val="100000"/>
              </a:lnSpc>
              <a:spcBef>
                <a:spcPts val="0"/>
              </a:spcBef>
              <a:spcAft>
                <a:spcPts val="0"/>
              </a:spcAft>
              <a:buSzPts val="4200"/>
              <a:buNone/>
              <a:defRPr/>
            </a:lvl5pPr>
            <a:lvl6pPr lvl="5" algn="l">
              <a:lnSpc>
                <a:spcPct val="100000"/>
              </a:lnSpc>
              <a:spcBef>
                <a:spcPts val="0"/>
              </a:spcBef>
              <a:spcAft>
                <a:spcPts val="0"/>
              </a:spcAft>
              <a:buSzPts val="4200"/>
              <a:buNone/>
              <a:defRPr/>
            </a:lvl6pPr>
            <a:lvl7pPr lvl="6" algn="l">
              <a:lnSpc>
                <a:spcPct val="100000"/>
              </a:lnSpc>
              <a:spcBef>
                <a:spcPts val="0"/>
              </a:spcBef>
              <a:spcAft>
                <a:spcPts val="0"/>
              </a:spcAft>
              <a:buSzPts val="4200"/>
              <a:buNone/>
              <a:defRPr/>
            </a:lvl7pPr>
            <a:lvl8pPr lvl="7" algn="l">
              <a:lnSpc>
                <a:spcPct val="100000"/>
              </a:lnSpc>
              <a:spcBef>
                <a:spcPts val="0"/>
              </a:spcBef>
              <a:spcAft>
                <a:spcPts val="0"/>
              </a:spcAft>
              <a:buSzPts val="4200"/>
              <a:buNone/>
              <a:defRPr/>
            </a:lvl8pPr>
            <a:lvl9pPr lvl="8" algn="l">
              <a:lnSpc>
                <a:spcPct val="100000"/>
              </a:lnSpc>
              <a:spcBef>
                <a:spcPts val="0"/>
              </a:spcBef>
              <a:spcAft>
                <a:spcPts val="0"/>
              </a:spcAft>
              <a:buSzPts val="4200"/>
              <a:buNone/>
              <a:defRPr/>
            </a:lvl9pPr>
          </a:lstStyle>
          <a:p/>
        </p:txBody>
      </p:sp>
      <p:sp>
        <p:nvSpPr>
          <p:cNvPr id="18" name="Google Shape;18;g2ad8106f3e8_0_12"/>
          <p:cNvSpPr txBox="1"/>
          <p:nvPr>
            <p:ph idx="1" type="body"/>
          </p:nvPr>
        </p:nvSpPr>
        <p:spPr>
          <a:xfrm>
            <a:off x="311700" y="1228675"/>
            <a:ext cx="8520600" cy="33402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9" name="Google Shape;19;g2ad8106f3e8_0_1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20" name="Shape 20"/>
        <p:cNvGrpSpPr/>
        <p:nvPr/>
      </p:nvGrpSpPr>
      <p:grpSpPr>
        <a:xfrm>
          <a:off x="0" y="0"/>
          <a:ext cx="0" cy="0"/>
          <a:chOff x="0" y="0"/>
          <a:chExt cx="0" cy="0"/>
        </a:xfrm>
      </p:grpSpPr>
      <p:sp>
        <p:nvSpPr>
          <p:cNvPr id="21" name="Google Shape;21;g2ad8106f3e8_0_4"/>
          <p:cNvSpPr/>
          <p:nvPr/>
        </p:nvSpPr>
        <p:spPr>
          <a:xfrm>
            <a:off x="0" y="0"/>
            <a:ext cx="9144000" cy="34290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 name="Google Shape;22;g2ad8106f3e8_0_4"/>
          <p:cNvSpPr txBox="1"/>
          <p:nvPr>
            <p:ph type="ctrTitle"/>
          </p:nvPr>
        </p:nvSpPr>
        <p:spPr>
          <a:xfrm>
            <a:off x="311700" y="392150"/>
            <a:ext cx="8520600" cy="26904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8000"/>
              <a:buNone/>
              <a:defRPr sz="8000"/>
            </a:lvl1pPr>
            <a:lvl2pPr lvl="1" algn="ctr">
              <a:lnSpc>
                <a:spcPct val="100000"/>
              </a:lnSpc>
              <a:spcBef>
                <a:spcPts val="0"/>
              </a:spcBef>
              <a:spcAft>
                <a:spcPts val="0"/>
              </a:spcAft>
              <a:buSzPts val="8000"/>
              <a:buNone/>
              <a:defRPr sz="8000"/>
            </a:lvl2pPr>
            <a:lvl3pPr lvl="2" algn="ctr">
              <a:lnSpc>
                <a:spcPct val="100000"/>
              </a:lnSpc>
              <a:spcBef>
                <a:spcPts val="0"/>
              </a:spcBef>
              <a:spcAft>
                <a:spcPts val="0"/>
              </a:spcAft>
              <a:buSzPts val="8000"/>
              <a:buNone/>
              <a:defRPr sz="8000"/>
            </a:lvl3pPr>
            <a:lvl4pPr lvl="3" algn="ctr">
              <a:lnSpc>
                <a:spcPct val="100000"/>
              </a:lnSpc>
              <a:spcBef>
                <a:spcPts val="0"/>
              </a:spcBef>
              <a:spcAft>
                <a:spcPts val="0"/>
              </a:spcAft>
              <a:buSzPts val="8000"/>
              <a:buNone/>
              <a:defRPr sz="8000"/>
            </a:lvl4pPr>
            <a:lvl5pPr lvl="4" algn="ctr">
              <a:lnSpc>
                <a:spcPct val="100000"/>
              </a:lnSpc>
              <a:spcBef>
                <a:spcPts val="0"/>
              </a:spcBef>
              <a:spcAft>
                <a:spcPts val="0"/>
              </a:spcAft>
              <a:buSzPts val="8000"/>
              <a:buNone/>
              <a:defRPr sz="8000"/>
            </a:lvl5pPr>
            <a:lvl6pPr lvl="5" algn="ctr">
              <a:lnSpc>
                <a:spcPct val="100000"/>
              </a:lnSpc>
              <a:spcBef>
                <a:spcPts val="0"/>
              </a:spcBef>
              <a:spcAft>
                <a:spcPts val="0"/>
              </a:spcAft>
              <a:buSzPts val="8000"/>
              <a:buNone/>
              <a:defRPr sz="8000"/>
            </a:lvl6pPr>
            <a:lvl7pPr lvl="6" algn="ctr">
              <a:lnSpc>
                <a:spcPct val="100000"/>
              </a:lnSpc>
              <a:spcBef>
                <a:spcPts val="0"/>
              </a:spcBef>
              <a:spcAft>
                <a:spcPts val="0"/>
              </a:spcAft>
              <a:buSzPts val="8000"/>
              <a:buNone/>
              <a:defRPr sz="8000"/>
            </a:lvl7pPr>
            <a:lvl8pPr lvl="7" algn="ctr">
              <a:lnSpc>
                <a:spcPct val="100000"/>
              </a:lnSpc>
              <a:spcBef>
                <a:spcPts val="0"/>
              </a:spcBef>
              <a:spcAft>
                <a:spcPts val="0"/>
              </a:spcAft>
              <a:buSzPts val="8000"/>
              <a:buNone/>
              <a:defRPr sz="8000"/>
            </a:lvl8pPr>
            <a:lvl9pPr lvl="8" algn="ctr">
              <a:lnSpc>
                <a:spcPct val="100000"/>
              </a:lnSpc>
              <a:spcBef>
                <a:spcPts val="0"/>
              </a:spcBef>
              <a:spcAft>
                <a:spcPts val="0"/>
              </a:spcAft>
              <a:buSzPts val="8000"/>
              <a:buNone/>
              <a:defRPr sz="8000"/>
            </a:lvl9pPr>
          </a:lstStyle>
          <a:p/>
        </p:txBody>
      </p:sp>
      <p:sp>
        <p:nvSpPr>
          <p:cNvPr id="23" name="Google Shape;23;g2ad8106f3e8_0_4"/>
          <p:cNvSpPr txBox="1"/>
          <p:nvPr>
            <p:ph idx="1" type="subTitle"/>
          </p:nvPr>
        </p:nvSpPr>
        <p:spPr>
          <a:xfrm>
            <a:off x="311700" y="3890400"/>
            <a:ext cx="8520600" cy="7062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Clr>
                <a:schemeClr val="accent1"/>
              </a:buClr>
              <a:buSzPts val="2100"/>
              <a:buNone/>
              <a:defRPr b="1" sz="2100">
                <a:solidFill>
                  <a:schemeClr val="accent1"/>
                </a:solidFill>
              </a:defRPr>
            </a:lvl1pPr>
            <a:lvl2pPr lvl="1" algn="ctr">
              <a:lnSpc>
                <a:spcPct val="100000"/>
              </a:lnSpc>
              <a:spcBef>
                <a:spcPts val="0"/>
              </a:spcBef>
              <a:spcAft>
                <a:spcPts val="0"/>
              </a:spcAft>
              <a:buClr>
                <a:schemeClr val="accent1"/>
              </a:buClr>
              <a:buSzPts val="2100"/>
              <a:buNone/>
              <a:defRPr b="1" sz="2100">
                <a:solidFill>
                  <a:schemeClr val="accent1"/>
                </a:solidFill>
              </a:defRPr>
            </a:lvl2pPr>
            <a:lvl3pPr lvl="2" algn="ctr">
              <a:lnSpc>
                <a:spcPct val="100000"/>
              </a:lnSpc>
              <a:spcBef>
                <a:spcPts val="0"/>
              </a:spcBef>
              <a:spcAft>
                <a:spcPts val="0"/>
              </a:spcAft>
              <a:buClr>
                <a:schemeClr val="accent1"/>
              </a:buClr>
              <a:buSzPts val="2100"/>
              <a:buNone/>
              <a:defRPr b="1" sz="2100">
                <a:solidFill>
                  <a:schemeClr val="accent1"/>
                </a:solidFill>
              </a:defRPr>
            </a:lvl3pPr>
            <a:lvl4pPr lvl="3" algn="ctr">
              <a:lnSpc>
                <a:spcPct val="100000"/>
              </a:lnSpc>
              <a:spcBef>
                <a:spcPts val="0"/>
              </a:spcBef>
              <a:spcAft>
                <a:spcPts val="0"/>
              </a:spcAft>
              <a:buClr>
                <a:schemeClr val="accent1"/>
              </a:buClr>
              <a:buSzPts val="2100"/>
              <a:buNone/>
              <a:defRPr b="1" sz="2100">
                <a:solidFill>
                  <a:schemeClr val="accent1"/>
                </a:solidFill>
              </a:defRPr>
            </a:lvl4pPr>
            <a:lvl5pPr lvl="4" algn="ctr">
              <a:lnSpc>
                <a:spcPct val="100000"/>
              </a:lnSpc>
              <a:spcBef>
                <a:spcPts val="0"/>
              </a:spcBef>
              <a:spcAft>
                <a:spcPts val="0"/>
              </a:spcAft>
              <a:buClr>
                <a:schemeClr val="accent1"/>
              </a:buClr>
              <a:buSzPts val="2100"/>
              <a:buNone/>
              <a:defRPr b="1" sz="2100">
                <a:solidFill>
                  <a:schemeClr val="accent1"/>
                </a:solidFill>
              </a:defRPr>
            </a:lvl5pPr>
            <a:lvl6pPr lvl="5" algn="ctr">
              <a:lnSpc>
                <a:spcPct val="100000"/>
              </a:lnSpc>
              <a:spcBef>
                <a:spcPts val="0"/>
              </a:spcBef>
              <a:spcAft>
                <a:spcPts val="0"/>
              </a:spcAft>
              <a:buClr>
                <a:schemeClr val="accent1"/>
              </a:buClr>
              <a:buSzPts val="2100"/>
              <a:buNone/>
              <a:defRPr b="1" sz="2100">
                <a:solidFill>
                  <a:schemeClr val="accent1"/>
                </a:solidFill>
              </a:defRPr>
            </a:lvl6pPr>
            <a:lvl7pPr lvl="6" algn="ctr">
              <a:lnSpc>
                <a:spcPct val="100000"/>
              </a:lnSpc>
              <a:spcBef>
                <a:spcPts val="0"/>
              </a:spcBef>
              <a:spcAft>
                <a:spcPts val="0"/>
              </a:spcAft>
              <a:buClr>
                <a:schemeClr val="accent1"/>
              </a:buClr>
              <a:buSzPts val="2100"/>
              <a:buNone/>
              <a:defRPr b="1" sz="2100">
                <a:solidFill>
                  <a:schemeClr val="accent1"/>
                </a:solidFill>
              </a:defRPr>
            </a:lvl7pPr>
            <a:lvl8pPr lvl="7" algn="ctr">
              <a:lnSpc>
                <a:spcPct val="100000"/>
              </a:lnSpc>
              <a:spcBef>
                <a:spcPts val="0"/>
              </a:spcBef>
              <a:spcAft>
                <a:spcPts val="0"/>
              </a:spcAft>
              <a:buClr>
                <a:schemeClr val="accent1"/>
              </a:buClr>
              <a:buSzPts val="2100"/>
              <a:buNone/>
              <a:defRPr b="1" sz="2100">
                <a:solidFill>
                  <a:schemeClr val="accent1"/>
                </a:solidFill>
              </a:defRPr>
            </a:lvl8pPr>
            <a:lvl9pPr lvl="8" algn="ctr">
              <a:lnSpc>
                <a:spcPct val="100000"/>
              </a:lnSpc>
              <a:spcBef>
                <a:spcPts val="0"/>
              </a:spcBef>
              <a:spcAft>
                <a:spcPts val="0"/>
              </a:spcAft>
              <a:buClr>
                <a:schemeClr val="accent1"/>
              </a:buClr>
              <a:buSzPts val="2100"/>
              <a:buNone/>
              <a:defRPr b="1" sz="2100">
                <a:solidFill>
                  <a:schemeClr val="accent1"/>
                </a:solidFill>
              </a:defRPr>
            </a:lvl9pPr>
          </a:lstStyle>
          <a:p/>
        </p:txBody>
      </p:sp>
      <p:sp>
        <p:nvSpPr>
          <p:cNvPr id="24" name="Google Shape;24;g2ad8106f3e8_0_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25" name="Shape 25"/>
        <p:cNvGrpSpPr/>
        <p:nvPr/>
      </p:nvGrpSpPr>
      <p:grpSpPr>
        <a:xfrm>
          <a:off x="0" y="0"/>
          <a:ext cx="0" cy="0"/>
          <a:chOff x="0" y="0"/>
          <a:chExt cx="0" cy="0"/>
        </a:xfrm>
      </p:grpSpPr>
      <p:sp>
        <p:nvSpPr>
          <p:cNvPr id="26" name="Google Shape;26;g2ad8106f3e8_0_9"/>
          <p:cNvSpPr txBox="1"/>
          <p:nvPr>
            <p:ph type="title"/>
          </p:nvPr>
        </p:nvSpPr>
        <p:spPr>
          <a:xfrm>
            <a:off x="2802750" y="802500"/>
            <a:ext cx="3538500" cy="3538500"/>
          </a:xfrm>
          <a:prstGeom prst="rect">
            <a:avLst/>
          </a:prstGeom>
          <a:solidFill>
            <a:srgbClr val="FFFFFF"/>
          </a:solid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p:txBody>
      </p:sp>
      <p:sp>
        <p:nvSpPr>
          <p:cNvPr id="27" name="Google Shape;27;g2ad8106f3e8_0_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8" name="Shape 28"/>
        <p:cNvGrpSpPr/>
        <p:nvPr/>
      </p:nvGrpSpPr>
      <p:grpSpPr>
        <a:xfrm>
          <a:off x="0" y="0"/>
          <a:ext cx="0" cy="0"/>
          <a:chOff x="0" y="0"/>
          <a:chExt cx="0" cy="0"/>
        </a:xfrm>
      </p:grpSpPr>
      <p:sp>
        <p:nvSpPr>
          <p:cNvPr id="29" name="Google Shape;29;g2ad8106f3e8_0_16"/>
          <p:cNvSpPr txBox="1"/>
          <p:nvPr>
            <p:ph type="title"/>
          </p:nvPr>
        </p:nvSpPr>
        <p:spPr>
          <a:xfrm>
            <a:off x="311700" y="292850"/>
            <a:ext cx="8520600" cy="8010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4200"/>
              <a:buNone/>
              <a:defRPr/>
            </a:lvl1pPr>
            <a:lvl2pPr lvl="1" algn="l">
              <a:lnSpc>
                <a:spcPct val="100000"/>
              </a:lnSpc>
              <a:spcBef>
                <a:spcPts val="0"/>
              </a:spcBef>
              <a:spcAft>
                <a:spcPts val="0"/>
              </a:spcAft>
              <a:buSzPts val="4200"/>
              <a:buNone/>
              <a:defRPr/>
            </a:lvl2pPr>
            <a:lvl3pPr lvl="2" algn="l">
              <a:lnSpc>
                <a:spcPct val="100000"/>
              </a:lnSpc>
              <a:spcBef>
                <a:spcPts val="0"/>
              </a:spcBef>
              <a:spcAft>
                <a:spcPts val="0"/>
              </a:spcAft>
              <a:buSzPts val="4200"/>
              <a:buNone/>
              <a:defRPr/>
            </a:lvl3pPr>
            <a:lvl4pPr lvl="3" algn="l">
              <a:lnSpc>
                <a:spcPct val="100000"/>
              </a:lnSpc>
              <a:spcBef>
                <a:spcPts val="0"/>
              </a:spcBef>
              <a:spcAft>
                <a:spcPts val="0"/>
              </a:spcAft>
              <a:buSzPts val="4200"/>
              <a:buNone/>
              <a:defRPr/>
            </a:lvl4pPr>
            <a:lvl5pPr lvl="4" algn="l">
              <a:lnSpc>
                <a:spcPct val="100000"/>
              </a:lnSpc>
              <a:spcBef>
                <a:spcPts val="0"/>
              </a:spcBef>
              <a:spcAft>
                <a:spcPts val="0"/>
              </a:spcAft>
              <a:buSzPts val="4200"/>
              <a:buNone/>
              <a:defRPr/>
            </a:lvl5pPr>
            <a:lvl6pPr lvl="5" algn="l">
              <a:lnSpc>
                <a:spcPct val="100000"/>
              </a:lnSpc>
              <a:spcBef>
                <a:spcPts val="0"/>
              </a:spcBef>
              <a:spcAft>
                <a:spcPts val="0"/>
              </a:spcAft>
              <a:buSzPts val="4200"/>
              <a:buNone/>
              <a:defRPr/>
            </a:lvl6pPr>
            <a:lvl7pPr lvl="6" algn="l">
              <a:lnSpc>
                <a:spcPct val="100000"/>
              </a:lnSpc>
              <a:spcBef>
                <a:spcPts val="0"/>
              </a:spcBef>
              <a:spcAft>
                <a:spcPts val="0"/>
              </a:spcAft>
              <a:buSzPts val="4200"/>
              <a:buNone/>
              <a:defRPr/>
            </a:lvl7pPr>
            <a:lvl8pPr lvl="7" algn="l">
              <a:lnSpc>
                <a:spcPct val="100000"/>
              </a:lnSpc>
              <a:spcBef>
                <a:spcPts val="0"/>
              </a:spcBef>
              <a:spcAft>
                <a:spcPts val="0"/>
              </a:spcAft>
              <a:buSzPts val="4200"/>
              <a:buNone/>
              <a:defRPr/>
            </a:lvl8pPr>
            <a:lvl9pPr lvl="8" algn="l">
              <a:lnSpc>
                <a:spcPct val="100000"/>
              </a:lnSpc>
              <a:spcBef>
                <a:spcPts val="0"/>
              </a:spcBef>
              <a:spcAft>
                <a:spcPts val="0"/>
              </a:spcAft>
              <a:buSzPts val="4200"/>
              <a:buNone/>
              <a:defRPr/>
            </a:lvl9pPr>
          </a:lstStyle>
          <a:p/>
        </p:txBody>
      </p:sp>
      <p:sp>
        <p:nvSpPr>
          <p:cNvPr id="30" name="Google Shape;30;g2ad8106f3e8_0_16"/>
          <p:cNvSpPr txBox="1"/>
          <p:nvPr>
            <p:ph idx="1" type="body"/>
          </p:nvPr>
        </p:nvSpPr>
        <p:spPr>
          <a:xfrm>
            <a:off x="311700" y="1228675"/>
            <a:ext cx="3999900" cy="33402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1" name="Google Shape;31;g2ad8106f3e8_0_16"/>
          <p:cNvSpPr txBox="1"/>
          <p:nvPr>
            <p:ph idx="2" type="body"/>
          </p:nvPr>
        </p:nvSpPr>
        <p:spPr>
          <a:xfrm>
            <a:off x="4832400" y="1228675"/>
            <a:ext cx="3999900" cy="33402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2" name="Google Shape;32;g2ad8106f3e8_0_1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3" name="Shape 33"/>
        <p:cNvGrpSpPr/>
        <p:nvPr/>
      </p:nvGrpSpPr>
      <p:grpSpPr>
        <a:xfrm>
          <a:off x="0" y="0"/>
          <a:ext cx="0" cy="0"/>
          <a:chOff x="0" y="0"/>
          <a:chExt cx="0" cy="0"/>
        </a:xfrm>
      </p:grpSpPr>
      <p:sp>
        <p:nvSpPr>
          <p:cNvPr id="34" name="Google Shape;34;g2ad8106f3e8_0_21"/>
          <p:cNvSpPr txBox="1"/>
          <p:nvPr>
            <p:ph type="title"/>
          </p:nvPr>
        </p:nvSpPr>
        <p:spPr>
          <a:xfrm>
            <a:off x="304800" y="309350"/>
            <a:ext cx="8537700" cy="7482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4000"/>
              <a:buNone/>
              <a:defRPr sz="4000"/>
            </a:lvl1pPr>
            <a:lvl2pPr lvl="1" algn="l">
              <a:lnSpc>
                <a:spcPct val="100000"/>
              </a:lnSpc>
              <a:spcBef>
                <a:spcPts val="0"/>
              </a:spcBef>
              <a:spcAft>
                <a:spcPts val="0"/>
              </a:spcAft>
              <a:buSzPts val="4000"/>
              <a:buNone/>
              <a:defRPr sz="4000"/>
            </a:lvl2pPr>
            <a:lvl3pPr lvl="2" algn="l">
              <a:lnSpc>
                <a:spcPct val="100000"/>
              </a:lnSpc>
              <a:spcBef>
                <a:spcPts val="0"/>
              </a:spcBef>
              <a:spcAft>
                <a:spcPts val="0"/>
              </a:spcAft>
              <a:buSzPts val="4000"/>
              <a:buNone/>
              <a:defRPr sz="4000"/>
            </a:lvl3pPr>
            <a:lvl4pPr lvl="3" algn="l">
              <a:lnSpc>
                <a:spcPct val="100000"/>
              </a:lnSpc>
              <a:spcBef>
                <a:spcPts val="0"/>
              </a:spcBef>
              <a:spcAft>
                <a:spcPts val="0"/>
              </a:spcAft>
              <a:buSzPts val="4000"/>
              <a:buNone/>
              <a:defRPr sz="4000"/>
            </a:lvl4pPr>
            <a:lvl5pPr lvl="4" algn="l">
              <a:lnSpc>
                <a:spcPct val="100000"/>
              </a:lnSpc>
              <a:spcBef>
                <a:spcPts val="0"/>
              </a:spcBef>
              <a:spcAft>
                <a:spcPts val="0"/>
              </a:spcAft>
              <a:buSzPts val="4000"/>
              <a:buNone/>
              <a:defRPr sz="4000"/>
            </a:lvl5pPr>
            <a:lvl6pPr lvl="5" algn="l">
              <a:lnSpc>
                <a:spcPct val="100000"/>
              </a:lnSpc>
              <a:spcBef>
                <a:spcPts val="0"/>
              </a:spcBef>
              <a:spcAft>
                <a:spcPts val="0"/>
              </a:spcAft>
              <a:buSzPts val="4000"/>
              <a:buNone/>
              <a:defRPr sz="4000"/>
            </a:lvl6pPr>
            <a:lvl7pPr lvl="6" algn="l">
              <a:lnSpc>
                <a:spcPct val="100000"/>
              </a:lnSpc>
              <a:spcBef>
                <a:spcPts val="0"/>
              </a:spcBef>
              <a:spcAft>
                <a:spcPts val="0"/>
              </a:spcAft>
              <a:buSzPts val="4000"/>
              <a:buNone/>
              <a:defRPr sz="4000"/>
            </a:lvl7pPr>
            <a:lvl8pPr lvl="7" algn="l">
              <a:lnSpc>
                <a:spcPct val="100000"/>
              </a:lnSpc>
              <a:spcBef>
                <a:spcPts val="0"/>
              </a:spcBef>
              <a:spcAft>
                <a:spcPts val="0"/>
              </a:spcAft>
              <a:buSzPts val="4000"/>
              <a:buNone/>
              <a:defRPr sz="4000"/>
            </a:lvl8pPr>
            <a:lvl9pPr lvl="8" algn="l">
              <a:lnSpc>
                <a:spcPct val="100000"/>
              </a:lnSpc>
              <a:spcBef>
                <a:spcPts val="0"/>
              </a:spcBef>
              <a:spcAft>
                <a:spcPts val="0"/>
              </a:spcAft>
              <a:buSzPts val="4000"/>
              <a:buNone/>
              <a:defRPr sz="4000"/>
            </a:lvl9pPr>
          </a:lstStyle>
          <a:p/>
        </p:txBody>
      </p:sp>
      <p:sp>
        <p:nvSpPr>
          <p:cNvPr id="35" name="Google Shape;35;g2ad8106f3e8_0_2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6" name="Shape 36"/>
        <p:cNvGrpSpPr/>
        <p:nvPr/>
      </p:nvGrpSpPr>
      <p:grpSpPr>
        <a:xfrm>
          <a:off x="0" y="0"/>
          <a:ext cx="0" cy="0"/>
          <a:chOff x="0" y="0"/>
          <a:chExt cx="0" cy="0"/>
        </a:xfrm>
      </p:grpSpPr>
      <p:sp>
        <p:nvSpPr>
          <p:cNvPr id="37" name="Google Shape;37;g2ad8106f3e8_0_24"/>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3000"/>
              <a:buNone/>
              <a:defRPr sz="3000">
                <a:highlight>
                  <a:schemeClr val="dk1"/>
                </a:highlight>
              </a:defRPr>
            </a:lvl1pPr>
            <a:lvl2pPr lvl="1" algn="l">
              <a:lnSpc>
                <a:spcPct val="100000"/>
              </a:lnSpc>
              <a:spcBef>
                <a:spcPts val="0"/>
              </a:spcBef>
              <a:spcAft>
                <a:spcPts val="0"/>
              </a:spcAft>
              <a:buSzPts val="3000"/>
              <a:buNone/>
              <a:defRPr sz="3000">
                <a:highlight>
                  <a:schemeClr val="dk1"/>
                </a:highlight>
              </a:defRPr>
            </a:lvl2pPr>
            <a:lvl3pPr lvl="2" algn="l">
              <a:lnSpc>
                <a:spcPct val="100000"/>
              </a:lnSpc>
              <a:spcBef>
                <a:spcPts val="0"/>
              </a:spcBef>
              <a:spcAft>
                <a:spcPts val="0"/>
              </a:spcAft>
              <a:buSzPts val="3000"/>
              <a:buNone/>
              <a:defRPr sz="3000">
                <a:highlight>
                  <a:schemeClr val="dk1"/>
                </a:highlight>
              </a:defRPr>
            </a:lvl3pPr>
            <a:lvl4pPr lvl="3" algn="l">
              <a:lnSpc>
                <a:spcPct val="100000"/>
              </a:lnSpc>
              <a:spcBef>
                <a:spcPts val="0"/>
              </a:spcBef>
              <a:spcAft>
                <a:spcPts val="0"/>
              </a:spcAft>
              <a:buSzPts val="3000"/>
              <a:buNone/>
              <a:defRPr sz="3000">
                <a:highlight>
                  <a:schemeClr val="dk1"/>
                </a:highlight>
              </a:defRPr>
            </a:lvl4pPr>
            <a:lvl5pPr lvl="4" algn="l">
              <a:lnSpc>
                <a:spcPct val="100000"/>
              </a:lnSpc>
              <a:spcBef>
                <a:spcPts val="0"/>
              </a:spcBef>
              <a:spcAft>
                <a:spcPts val="0"/>
              </a:spcAft>
              <a:buSzPts val="3000"/>
              <a:buNone/>
              <a:defRPr sz="3000">
                <a:highlight>
                  <a:schemeClr val="dk1"/>
                </a:highlight>
              </a:defRPr>
            </a:lvl5pPr>
            <a:lvl6pPr lvl="5" algn="l">
              <a:lnSpc>
                <a:spcPct val="100000"/>
              </a:lnSpc>
              <a:spcBef>
                <a:spcPts val="0"/>
              </a:spcBef>
              <a:spcAft>
                <a:spcPts val="0"/>
              </a:spcAft>
              <a:buSzPts val="3000"/>
              <a:buNone/>
              <a:defRPr sz="3000">
                <a:highlight>
                  <a:schemeClr val="dk1"/>
                </a:highlight>
              </a:defRPr>
            </a:lvl6pPr>
            <a:lvl7pPr lvl="6" algn="l">
              <a:lnSpc>
                <a:spcPct val="100000"/>
              </a:lnSpc>
              <a:spcBef>
                <a:spcPts val="0"/>
              </a:spcBef>
              <a:spcAft>
                <a:spcPts val="0"/>
              </a:spcAft>
              <a:buSzPts val="3000"/>
              <a:buNone/>
              <a:defRPr sz="3000">
                <a:highlight>
                  <a:schemeClr val="dk1"/>
                </a:highlight>
              </a:defRPr>
            </a:lvl7pPr>
            <a:lvl8pPr lvl="7" algn="l">
              <a:lnSpc>
                <a:spcPct val="100000"/>
              </a:lnSpc>
              <a:spcBef>
                <a:spcPts val="0"/>
              </a:spcBef>
              <a:spcAft>
                <a:spcPts val="0"/>
              </a:spcAft>
              <a:buSzPts val="3000"/>
              <a:buNone/>
              <a:defRPr sz="3000">
                <a:highlight>
                  <a:schemeClr val="dk1"/>
                </a:highlight>
              </a:defRPr>
            </a:lvl8pPr>
            <a:lvl9pPr lvl="8" algn="l">
              <a:lnSpc>
                <a:spcPct val="100000"/>
              </a:lnSpc>
              <a:spcBef>
                <a:spcPts val="0"/>
              </a:spcBef>
              <a:spcAft>
                <a:spcPts val="0"/>
              </a:spcAft>
              <a:buSzPts val="3000"/>
              <a:buNone/>
              <a:defRPr sz="3000">
                <a:highlight>
                  <a:schemeClr val="dk1"/>
                </a:highlight>
              </a:defRPr>
            </a:lvl9pPr>
          </a:lstStyle>
          <a:p/>
        </p:txBody>
      </p:sp>
      <p:sp>
        <p:nvSpPr>
          <p:cNvPr id="38" name="Google Shape;38;g2ad8106f3e8_0_24"/>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9" name="Google Shape;39;g2ad8106f3e8_0_2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4"/>
        </a:solidFill>
      </p:bgPr>
    </p:bg>
    <p:spTree>
      <p:nvGrpSpPr>
        <p:cNvPr id="40" name="Shape 40"/>
        <p:cNvGrpSpPr/>
        <p:nvPr/>
      </p:nvGrpSpPr>
      <p:grpSpPr>
        <a:xfrm>
          <a:off x="0" y="0"/>
          <a:ext cx="0" cy="0"/>
          <a:chOff x="0" y="0"/>
          <a:chExt cx="0" cy="0"/>
        </a:xfrm>
      </p:grpSpPr>
      <p:sp>
        <p:nvSpPr>
          <p:cNvPr id="41" name="Google Shape;41;g2ad8106f3e8_0_28"/>
          <p:cNvSpPr txBox="1"/>
          <p:nvPr>
            <p:ph type="title"/>
          </p:nvPr>
        </p:nvSpPr>
        <p:spPr>
          <a:xfrm>
            <a:off x="490250" y="526350"/>
            <a:ext cx="56187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Clr>
                <a:schemeClr val="lt1"/>
              </a:buClr>
              <a:buSzPts val="6000"/>
              <a:buNone/>
              <a:defRPr sz="6000">
                <a:solidFill>
                  <a:schemeClr val="lt1"/>
                </a:solidFill>
              </a:defRPr>
            </a:lvl1pPr>
            <a:lvl2pPr lvl="1" algn="l">
              <a:lnSpc>
                <a:spcPct val="100000"/>
              </a:lnSpc>
              <a:spcBef>
                <a:spcPts val="0"/>
              </a:spcBef>
              <a:spcAft>
                <a:spcPts val="0"/>
              </a:spcAft>
              <a:buClr>
                <a:schemeClr val="lt1"/>
              </a:buClr>
              <a:buSzPts val="6000"/>
              <a:buNone/>
              <a:defRPr sz="6000">
                <a:solidFill>
                  <a:schemeClr val="lt1"/>
                </a:solidFill>
              </a:defRPr>
            </a:lvl2pPr>
            <a:lvl3pPr lvl="2" algn="l">
              <a:lnSpc>
                <a:spcPct val="100000"/>
              </a:lnSpc>
              <a:spcBef>
                <a:spcPts val="0"/>
              </a:spcBef>
              <a:spcAft>
                <a:spcPts val="0"/>
              </a:spcAft>
              <a:buClr>
                <a:schemeClr val="lt1"/>
              </a:buClr>
              <a:buSzPts val="6000"/>
              <a:buNone/>
              <a:defRPr sz="6000">
                <a:solidFill>
                  <a:schemeClr val="lt1"/>
                </a:solidFill>
              </a:defRPr>
            </a:lvl3pPr>
            <a:lvl4pPr lvl="3" algn="l">
              <a:lnSpc>
                <a:spcPct val="100000"/>
              </a:lnSpc>
              <a:spcBef>
                <a:spcPts val="0"/>
              </a:spcBef>
              <a:spcAft>
                <a:spcPts val="0"/>
              </a:spcAft>
              <a:buClr>
                <a:schemeClr val="lt1"/>
              </a:buClr>
              <a:buSzPts val="6000"/>
              <a:buNone/>
              <a:defRPr sz="6000">
                <a:solidFill>
                  <a:schemeClr val="lt1"/>
                </a:solidFill>
              </a:defRPr>
            </a:lvl4pPr>
            <a:lvl5pPr lvl="4" algn="l">
              <a:lnSpc>
                <a:spcPct val="100000"/>
              </a:lnSpc>
              <a:spcBef>
                <a:spcPts val="0"/>
              </a:spcBef>
              <a:spcAft>
                <a:spcPts val="0"/>
              </a:spcAft>
              <a:buClr>
                <a:schemeClr val="lt1"/>
              </a:buClr>
              <a:buSzPts val="6000"/>
              <a:buNone/>
              <a:defRPr sz="6000">
                <a:solidFill>
                  <a:schemeClr val="lt1"/>
                </a:solidFill>
              </a:defRPr>
            </a:lvl5pPr>
            <a:lvl6pPr lvl="5" algn="l">
              <a:lnSpc>
                <a:spcPct val="100000"/>
              </a:lnSpc>
              <a:spcBef>
                <a:spcPts val="0"/>
              </a:spcBef>
              <a:spcAft>
                <a:spcPts val="0"/>
              </a:spcAft>
              <a:buClr>
                <a:schemeClr val="lt1"/>
              </a:buClr>
              <a:buSzPts val="6000"/>
              <a:buNone/>
              <a:defRPr sz="6000">
                <a:solidFill>
                  <a:schemeClr val="lt1"/>
                </a:solidFill>
              </a:defRPr>
            </a:lvl6pPr>
            <a:lvl7pPr lvl="6" algn="l">
              <a:lnSpc>
                <a:spcPct val="100000"/>
              </a:lnSpc>
              <a:spcBef>
                <a:spcPts val="0"/>
              </a:spcBef>
              <a:spcAft>
                <a:spcPts val="0"/>
              </a:spcAft>
              <a:buClr>
                <a:schemeClr val="lt1"/>
              </a:buClr>
              <a:buSzPts val="6000"/>
              <a:buNone/>
              <a:defRPr sz="6000">
                <a:solidFill>
                  <a:schemeClr val="lt1"/>
                </a:solidFill>
              </a:defRPr>
            </a:lvl7pPr>
            <a:lvl8pPr lvl="7" algn="l">
              <a:lnSpc>
                <a:spcPct val="100000"/>
              </a:lnSpc>
              <a:spcBef>
                <a:spcPts val="0"/>
              </a:spcBef>
              <a:spcAft>
                <a:spcPts val="0"/>
              </a:spcAft>
              <a:buClr>
                <a:schemeClr val="lt1"/>
              </a:buClr>
              <a:buSzPts val="6000"/>
              <a:buNone/>
              <a:defRPr sz="6000">
                <a:solidFill>
                  <a:schemeClr val="lt1"/>
                </a:solidFill>
              </a:defRPr>
            </a:lvl8pPr>
            <a:lvl9pPr lvl="8" algn="l">
              <a:lnSpc>
                <a:spcPct val="100000"/>
              </a:lnSpc>
              <a:spcBef>
                <a:spcPts val="0"/>
              </a:spcBef>
              <a:spcAft>
                <a:spcPts val="0"/>
              </a:spcAft>
              <a:buClr>
                <a:schemeClr val="lt1"/>
              </a:buClr>
              <a:buSzPts val="6000"/>
              <a:buNone/>
              <a:defRPr sz="6000">
                <a:solidFill>
                  <a:schemeClr val="lt1"/>
                </a:solidFill>
              </a:defRPr>
            </a:lvl9pPr>
          </a:lstStyle>
          <a:p/>
        </p:txBody>
      </p:sp>
      <p:sp>
        <p:nvSpPr>
          <p:cNvPr id="42" name="Google Shape;42;g2ad8106f3e8_0_2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Source Code Pro"/>
                <a:ea typeface="Source Code Pro"/>
                <a:cs typeface="Source Code Pro"/>
                <a:sym typeface="Source Code Pr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Source Code Pro"/>
                <a:ea typeface="Source Code Pro"/>
                <a:cs typeface="Source Code Pro"/>
                <a:sym typeface="Source Code Pr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Source Code Pro"/>
                <a:ea typeface="Source Code Pro"/>
                <a:cs typeface="Source Code Pro"/>
                <a:sym typeface="Source Code Pr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Source Code Pro"/>
                <a:ea typeface="Source Code Pro"/>
                <a:cs typeface="Source Code Pro"/>
                <a:sym typeface="Source Code Pr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Source Code Pro"/>
                <a:ea typeface="Source Code Pro"/>
                <a:cs typeface="Source Code Pro"/>
                <a:sym typeface="Source Code Pr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Source Code Pro"/>
                <a:ea typeface="Source Code Pro"/>
                <a:cs typeface="Source Code Pro"/>
                <a:sym typeface="Source Code Pr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Source Code Pro"/>
                <a:ea typeface="Source Code Pro"/>
                <a:cs typeface="Source Code Pro"/>
                <a:sym typeface="Source Code Pr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Source Code Pro"/>
                <a:ea typeface="Source Code Pro"/>
                <a:cs typeface="Source Code Pro"/>
                <a:sym typeface="Source Code Pr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Source Code Pro"/>
                <a:ea typeface="Source Code Pro"/>
                <a:cs typeface="Source Code Pro"/>
                <a:sym typeface="Source Code Pr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3" name="Shape 43"/>
        <p:cNvGrpSpPr/>
        <p:nvPr/>
      </p:nvGrpSpPr>
      <p:grpSpPr>
        <a:xfrm>
          <a:off x="0" y="0"/>
          <a:ext cx="0" cy="0"/>
          <a:chOff x="0" y="0"/>
          <a:chExt cx="0" cy="0"/>
        </a:xfrm>
      </p:grpSpPr>
      <p:sp>
        <p:nvSpPr>
          <p:cNvPr id="44" name="Google Shape;44;g2ad8106f3e8_0_38"/>
          <p:cNvSpPr txBox="1"/>
          <p:nvPr>
            <p:ph idx="1" type="body"/>
          </p:nvPr>
        </p:nvSpPr>
        <p:spPr>
          <a:xfrm>
            <a:off x="319500" y="4230575"/>
            <a:ext cx="5998800" cy="5988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Clr>
                <a:schemeClr val="accent1"/>
              </a:buClr>
              <a:buSzPts val="2400"/>
              <a:buFont typeface="Amatic SC"/>
              <a:buNone/>
              <a:defRPr b="1" sz="2400">
                <a:solidFill>
                  <a:schemeClr val="accent1"/>
                </a:solidFill>
                <a:latin typeface="Amatic SC"/>
                <a:ea typeface="Amatic SC"/>
                <a:cs typeface="Amatic SC"/>
                <a:sym typeface="Amatic SC"/>
              </a:defRPr>
            </a:lvl1pPr>
          </a:lstStyle>
          <a:p/>
        </p:txBody>
      </p:sp>
      <p:sp>
        <p:nvSpPr>
          <p:cNvPr id="45" name="Google Shape;45;g2ad8106f3e8_0_3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beach-day">
    <p:bg>
      <p:bgPr>
        <a:solidFill>
          <a:schemeClr val="lt1"/>
        </a:solidFill>
      </p:bgPr>
    </p:bg>
    <p:spTree>
      <p:nvGrpSpPr>
        <p:cNvPr id="5" name="Shape 5"/>
        <p:cNvGrpSpPr/>
        <p:nvPr/>
      </p:nvGrpSpPr>
      <p:grpSpPr>
        <a:xfrm>
          <a:off x="0" y="0"/>
          <a:ext cx="0" cy="0"/>
          <a:chOff x="0" y="0"/>
          <a:chExt cx="0" cy="0"/>
        </a:xfrm>
      </p:grpSpPr>
      <p:sp>
        <p:nvSpPr>
          <p:cNvPr id="6" name="Google Shape;6;g2ad8106f3e8_0_0"/>
          <p:cNvSpPr txBox="1"/>
          <p:nvPr>
            <p:ph type="title"/>
          </p:nvPr>
        </p:nvSpPr>
        <p:spPr>
          <a:xfrm>
            <a:off x="311700" y="292850"/>
            <a:ext cx="8520600" cy="8010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accent1"/>
              </a:buClr>
              <a:buSzPts val="4200"/>
              <a:buFont typeface="Amatic SC"/>
              <a:buNone/>
              <a:defRPr b="1" i="0" sz="4200" u="none" cap="none" strike="noStrike">
                <a:solidFill>
                  <a:schemeClr val="accent1"/>
                </a:solidFill>
                <a:latin typeface="Amatic SC"/>
                <a:ea typeface="Amatic SC"/>
                <a:cs typeface="Amatic SC"/>
                <a:sym typeface="Amatic SC"/>
              </a:defRPr>
            </a:lvl1pPr>
            <a:lvl2pPr lvl="1" marR="0" rtl="0" algn="l">
              <a:lnSpc>
                <a:spcPct val="100000"/>
              </a:lnSpc>
              <a:spcBef>
                <a:spcPts val="0"/>
              </a:spcBef>
              <a:spcAft>
                <a:spcPts val="0"/>
              </a:spcAft>
              <a:buClr>
                <a:schemeClr val="accent1"/>
              </a:buClr>
              <a:buSzPts val="4200"/>
              <a:buFont typeface="Amatic SC"/>
              <a:buNone/>
              <a:defRPr b="1" i="0" sz="4200" u="none" cap="none" strike="noStrike">
                <a:solidFill>
                  <a:schemeClr val="accent1"/>
                </a:solidFill>
                <a:latin typeface="Amatic SC"/>
                <a:ea typeface="Amatic SC"/>
                <a:cs typeface="Amatic SC"/>
                <a:sym typeface="Amatic SC"/>
              </a:defRPr>
            </a:lvl2pPr>
            <a:lvl3pPr lvl="2" marR="0" rtl="0" algn="l">
              <a:lnSpc>
                <a:spcPct val="100000"/>
              </a:lnSpc>
              <a:spcBef>
                <a:spcPts val="0"/>
              </a:spcBef>
              <a:spcAft>
                <a:spcPts val="0"/>
              </a:spcAft>
              <a:buClr>
                <a:schemeClr val="accent1"/>
              </a:buClr>
              <a:buSzPts val="4200"/>
              <a:buFont typeface="Amatic SC"/>
              <a:buNone/>
              <a:defRPr b="1" i="0" sz="4200" u="none" cap="none" strike="noStrike">
                <a:solidFill>
                  <a:schemeClr val="accent1"/>
                </a:solidFill>
                <a:latin typeface="Amatic SC"/>
                <a:ea typeface="Amatic SC"/>
                <a:cs typeface="Amatic SC"/>
                <a:sym typeface="Amatic SC"/>
              </a:defRPr>
            </a:lvl3pPr>
            <a:lvl4pPr lvl="3" marR="0" rtl="0" algn="l">
              <a:lnSpc>
                <a:spcPct val="100000"/>
              </a:lnSpc>
              <a:spcBef>
                <a:spcPts val="0"/>
              </a:spcBef>
              <a:spcAft>
                <a:spcPts val="0"/>
              </a:spcAft>
              <a:buClr>
                <a:schemeClr val="accent1"/>
              </a:buClr>
              <a:buSzPts val="4200"/>
              <a:buFont typeface="Amatic SC"/>
              <a:buNone/>
              <a:defRPr b="1" i="0" sz="4200" u="none" cap="none" strike="noStrike">
                <a:solidFill>
                  <a:schemeClr val="accent1"/>
                </a:solidFill>
                <a:latin typeface="Amatic SC"/>
                <a:ea typeface="Amatic SC"/>
                <a:cs typeface="Amatic SC"/>
                <a:sym typeface="Amatic SC"/>
              </a:defRPr>
            </a:lvl4pPr>
            <a:lvl5pPr lvl="4" marR="0" rtl="0" algn="l">
              <a:lnSpc>
                <a:spcPct val="100000"/>
              </a:lnSpc>
              <a:spcBef>
                <a:spcPts val="0"/>
              </a:spcBef>
              <a:spcAft>
                <a:spcPts val="0"/>
              </a:spcAft>
              <a:buClr>
                <a:schemeClr val="accent1"/>
              </a:buClr>
              <a:buSzPts val="4200"/>
              <a:buFont typeface="Amatic SC"/>
              <a:buNone/>
              <a:defRPr b="1" i="0" sz="4200" u="none" cap="none" strike="noStrike">
                <a:solidFill>
                  <a:schemeClr val="accent1"/>
                </a:solidFill>
                <a:latin typeface="Amatic SC"/>
                <a:ea typeface="Amatic SC"/>
                <a:cs typeface="Amatic SC"/>
                <a:sym typeface="Amatic SC"/>
              </a:defRPr>
            </a:lvl5pPr>
            <a:lvl6pPr lvl="5" marR="0" rtl="0" algn="l">
              <a:lnSpc>
                <a:spcPct val="100000"/>
              </a:lnSpc>
              <a:spcBef>
                <a:spcPts val="0"/>
              </a:spcBef>
              <a:spcAft>
                <a:spcPts val="0"/>
              </a:spcAft>
              <a:buClr>
                <a:schemeClr val="accent1"/>
              </a:buClr>
              <a:buSzPts val="4200"/>
              <a:buFont typeface="Amatic SC"/>
              <a:buNone/>
              <a:defRPr b="1" i="0" sz="4200" u="none" cap="none" strike="noStrike">
                <a:solidFill>
                  <a:schemeClr val="accent1"/>
                </a:solidFill>
                <a:latin typeface="Amatic SC"/>
                <a:ea typeface="Amatic SC"/>
                <a:cs typeface="Amatic SC"/>
                <a:sym typeface="Amatic SC"/>
              </a:defRPr>
            </a:lvl6pPr>
            <a:lvl7pPr lvl="6" marR="0" rtl="0" algn="l">
              <a:lnSpc>
                <a:spcPct val="100000"/>
              </a:lnSpc>
              <a:spcBef>
                <a:spcPts val="0"/>
              </a:spcBef>
              <a:spcAft>
                <a:spcPts val="0"/>
              </a:spcAft>
              <a:buClr>
                <a:schemeClr val="accent1"/>
              </a:buClr>
              <a:buSzPts val="4200"/>
              <a:buFont typeface="Amatic SC"/>
              <a:buNone/>
              <a:defRPr b="1" i="0" sz="4200" u="none" cap="none" strike="noStrike">
                <a:solidFill>
                  <a:schemeClr val="accent1"/>
                </a:solidFill>
                <a:latin typeface="Amatic SC"/>
                <a:ea typeface="Amatic SC"/>
                <a:cs typeface="Amatic SC"/>
                <a:sym typeface="Amatic SC"/>
              </a:defRPr>
            </a:lvl7pPr>
            <a:lvl8pPr lvl="7" marR="0" rtl="0" algn="l">
              <a:lnSpc>
                <a:spcPct val="100000"/>
              </a:lnSpc>
              <a:spcBef>
                <a:spcPts val="0"/>
              </a:spcBef>
              <a:spcAft>
                <a:spcPts val="0"/>
              </a:spcAft>
              <a:buClr>
                <a:schemeClr val="accent1"/>
              </a:buClr>
              <a:buSzPts val="4200"/>
              <a:buFont typeface="Amatic SC"/>
              <a:buNone/>
              <a:defRPr b="1" i="0" sz="4200" u="none" cap="none" strike="noStrike">
                <a:solidFill>
                  <a:schemeClr val="accent1"/>
                </a:solidFill>
                <a:latin typeface="Amatic SC"/>
                <a:ea typeface="Amatic SC"/>
                <a:cs typeface="Amatic SC"/>
                <a:sym typeface="Amatic SC"/>
              </a:defRPr>
            </a:lvl8pPr>
            <a:lvl9pPr lvl="8" marR="0" rtl="0" algn="l">
              <a:lnSpc>
                <a:spcPct val="100000"/>
              </a:lnSpc>
              <a:spcBef>
                <a:spcPts val="0"/>
              </a:spcBef>
              <a:spcAft>
                <a:spcPts val="0"/>
              </a:spcAft>
              <a:buClr>
                <a:schemeClr val="accent1"/>
              </a:buClr>
              <a:buSzPts val="4200"/>
              <a:buFont typeface="Amatic SC"/>
              <a:buNone/>
              <a:defRPr b="1" i="0" sz="4200" u="none" cap="none" strike="noStrike">
                <a:solidFill>
                  <a:schemeClr val="accent1"/>
                </a:solidFill>
                <a:latin typeface="Amatic SC"/>
                <a:ea typeface="Amatic SC"/>
                <a:cs typeface="Amatic SC"/>
                <a:sym typeface="Amatic SC"/>
              </a:defRPr>
            </a:lvl9pPr>
          </a:lstStyle>
          <a:p/>
        </p:txBody>
      </p:sp>
      <p:sp>
        <p:nvSpPr>
          <p:cNvPr id="7" name="Google Shape;7;g2ad8106f3e8_0_0"/>
          <p:cNvSpPr txBox="1"/>
          <p:nvPr>
            <p:ph idx="1" type="body"/>
          </p:nvPr>
        </p:nvSpPr>
        <p:spPr>
          <a:xfrm>
            <a:off x="311700" y="1228675"/>
            <a:ext cx="8520600" cy="33402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Source Code Pro"/>
              <a:buChar char="●"/>
              <a:defRPr b="0" i="0" sz="1800" u="none" cap="none" strike="noStrike">
                <a:solidFill>
                  <a:schemeClr val="dk2"/>
                </a:solidFill>
                <a:latin typeface="Source Code Pro"/>
                <a:ea typeface="Source Code Pro"/>
                <a:cs typeface="Source Code Pro"/>
                <a:sym typeface="Source Code Pro"/>
              </a:defRPr>
            </a:lvl1pPr>
            <a:lvl2pPr indent="-317500" lvl="1" marL="914400" marR="0" rtl="0" algn="l">
              <a:lnSpc>
                <a:spcPct val="115000"/>
              </a:lnSpc>
              <a:spcBef>
                <a:spcPts val="0"/>
              </a:spcBef>
              <a:spcAft>
                <a:spcPts val="0"/>
              </a:spcAft>
              <a:buClr>
                <a:schemeClr val="dk2"/>
              </a:buClr>
              <a:buSzPts val="1400"/>
              <a:buFont typeface="Source Code Pro"/>
              <a:buChar char="○"/>
              <a:defRPr b="0" i="0" sz="1400" u="none" cap="none" strike="noStrike">
                <a:solidFill>
                  <a:schemeClr val="dk2"/>
                </a:solidFill>
                <a:latin typeface="Source Code Pro"/>
                <a:ea typeface="Source Code Pro"/>
                <a:cs typeface="Source Code Pro"/>
                <a:sym typeface="Source Code Pro"/>
              </a:defRPr>
            </a:lvl2pPr>
            <a:lvl3pPr indent="-317500" lvl="2" marL="1371600" marR="0" rtl="0" algn="l">
              <a:lnSpc>
                <a:spcPct val="115000"/>
              </a:lnSpc>
              <a:spcBef>
                <a:spcPts val="0"/>
              </a:spcBef>
              <a:spcAft>
                <a:spcPts val="0"/>
              </a:spcAft>
              <a:buClr>
                <a:schemeClr val="dk2"/>
              </a:buClr>
              <a:buSzPts val="1400"/>
              <a:buFont typeface="Source Code Pro"/>
              <a:buChar char="■"/>
              <a:defRPr b="0" i="0" sz="1400" u="none" cap="none" strike="noStrike">
                <a:solidFill>
                  <a:schemeClr val="dk2"/>
                </a:solidFill>
                <a:latin typeface="Source Code Pro"/>
                <a:ea typeface="Source Code Pro"/>
                <a:cs typeface="Source Code Pro"/>
                <a:sym typeface="Source Code Pro"/>
              </a:defRPr>
            </a:lvl3pPr>
            <a:lvl4pPr indent="-317500" lvl="3" marL="1828800" marR="0" rtl="0" algn="l">
              <a:lnSpc>
                <a:spcPct val="115000"/>
              </a:lnSpc>
              <a:spcBef>
                <a:spcPts val="0"/>
              </a:spcBef>
              <a:spcAft>
                <a:spcPts val="0"/>
              </a:spcAft>
              <a:buClr>
                <a:schemeClr val="dk2"/>
              </a:buClr>
              <a:buSzPts val="1400"/>
              <a:buFont typeface="Source Code Pro"/>
              <a:buChar char="●"/>
              <a:defRPr b="0" i="0" sz="1400" u="none" cap="none" strike="noStrike">
                <a:solidFill>
                  <a:schemeClr val="dk2"/>
                </a:solidFill>
                <a:latin typeface="Source Code Pro"/>
                <a:ea typeface="Source Code Pro"/>
                <a:cs typeface="Source Code Pro"/>
                <a:sym typeface="Source Code Pro"/>
              </a:defRPr>
            </a:lvl4pPr>
            <a:lvl5pPr indent="-317500" lvl="4" marL="2286000" marR="0" rtl="0" algn="l">
              <a:lnSpc>
                <a:spcPct val="115000"/>
              </a:lnSpc>
              <a:spcBef>
                <a:spcPts val="0"/>
              </a:spcBef>
              <a:spcAft>
                <a:spcPts val="0"/>
              </a:spcAft>
              <a:buClr>
                <a:schemeClr val="dk2"/>
              </a:buClr>
              <a:buSzPts val="1400"/>
              <a:buFont typeface="Source Code Pro"/>
              <a:buChar char="○"/>
              <a:defRPr b="0" i="0" sz="1400" u="none" cap="none" strike="noStrike">
                <a:solidFill>
                  <a:schemeClr val="dk2"/>
                </a:solidFill>
                <a:latin typeface="Source Code Pro"/>
                <a:ea typeface="Source Code Pro"/>
                <a:cs typeface="Source Code Pro"/>
                <a:sym typeface="Source Code Pro"/>
              </a:defRPr>
            </a:lvl5pPr>
            <a:lvl6pPr indent="-317500" lvl="5" marL="2743200" marR="0" rtl="0" algn="l">
              <a:lnSpc>
                <a:spcPct val="115000"/>
              </a:lnSpc>
              <a:spcBef>
                <a:spcPts val="0"/>
              </a:spcBef>
              <a:spcAft>
                <a:spcPts val="0"/>
              </a:spcAft>
              <a:buClr>
                <a:schemeClr val="dk2"/>
              </a:buClr>
              <a:buSzPts val="1400"/>
              <a:buFont typeface="Source Code Pro"/>
              <a:buChar char="■"/>
              <a:defRPr b="0" i="0" sz="1400" u="none" cap="none" strike="noStrike">
                <a:solidFill>
                  <a:schemeClr val="dk2"/>
                </a:solidFill>
                <a:latin typeface="Source Code Pro"/>
                <a:ea typeface="Source Code Pro"/>
                <a:cs typeface="Source Code Pro"/>
                <a:sym typeface="Source Code Pro"/>
              </a:defRPr>
            </a:lvl6pPr>
            <a:lvl7pPr indent="-317500" lvl="6" marL="3200400" marR="0" rtl="0" algn="l">
              <a:lnSpc>
                <a:spcPct val="115000"/>
              </a:lnSpc>
              <a:spcBef>
                <a:spcPts val="0"/>
              </a:spcBef>
              <a:spcAft>
                <a:spcPts val="0"/>
              </a:spcAft>
              <a:buClr>
                <a:schemeClr val="dk2"/>
              </a:buClr>
              <a:buSzPts val="1400"/>
              <a:buFont typeface="Source Code Pro"/>
              <a:buChar char="●"/>
              <a:defRPr b="0" i="0" sz="1400" u="none" cap="none" strike="noStrike">
                <a:solidFill>
                  <a:schemeClr val="dk2"/>
                </a:solidFill>
                <a:latin typeface="Source Code Pro"/>
                <a:ea typeface="Source Code Pro"/>
                <a:cs typeface="Source Code Pro"/>
                <a:sym typeface="Source Code Pro"/>
              </a:defRPr>
            </a:lvl7pPr>
            <a:lvl8pPr indent="-317500" lvl="7" marL="3657600" marR="0" rtl="0" algn="l">
              <a:lnSpc>
                <a:spcPct val="115000"/>
              </a:lnSpc>
              <a:spcBef>
                <a:spcPts val="0"/>
              </a:spcBef>
              <a:spcAft>
                <a:spcPts val="0"/>
              </a:spcAft>
              <a:buClr>
                <a:schemeClr val="dk2"/>
              </a:buClr>
              <a:buSzPts val="1400"/>
              <a:buFont typeface="Source Code Pro"/>
              <a:buChar char="○"/>
              <a:defRPr b="0" i="0" sz="1400" u="none" cap="none" strike="noStrike">
                <a:solidFill>
                  <a:schemeClr val="dk2"/>
                </a:solidFill>
                <a:latin typeface="Source Code Pro"/>
                <a:ea typeface="Source Code Pro"/>
                <a:cs typeface="Source Code Pro"/>
                <a:sym typeface="Source Code Pro"/>
              </a:defRPr>
            </a:lvl8pPr>
            <a:lvl9pPr indent="-317500" lvl="8" marL="4114800" marR="0" rtl="0" algn="l">
              <a:lnSpc>
                <a:spcPct val="115000"/>
              </a:lnSpc>
              <a:spcBef>
                <a:spcPts val="0"/>
              </a:spcBef>
              <a:spcAft>
                <a:spcPts val="0"/>
              </a:spcAft>
              <a:buClr>
                <a:schemeClr val="dk2"/>
              </a:buClr>
              <a:buSzPts val="1400"/>
              <a:buFont typeface="Source Code Pro"/>
              <a:buChar char="■"/>
              <a:defRPr b="0" i="0" sz="1400" u="none" cap="none" strike="noStrike">
                <a:solidFill>
                  <a:schemeClr val="dk2"/>
                </a:solidFill>
                <a:latin typeface="Source Code Pro"/>
                <a:ea typeface="Source Code Pro"/>
                <a:cs typeface="Source Code Pro"/>
                <a:sym typeface="Source Code Pro"/>
              </a:defRPr>
            </a:lvl9pPr>
          </a:lstStyle>
          <a:p/>
        </p:txBody>
      </p:sp>
      <p:sp>
        <p:nvSpPr>
          <p:cNvPr id="8" name="Google Shape;8;g2ad8106f3e8_0_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Source Code Pro"/>
                <a:ea typeface="Source Code Pro"/>
                <a:cs typeface="Source Code Pro"/>
                <a:sym typeface="Source Code Pr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sp>
        <p:nvSpPr>
          <p:cNvPr id="56" name="Google Shape;56;p1"/>
          <p:cNvSpPr txBox="1"/>
          <p:nvPr>
            <p:ph type="title"/>
          </p:nvPr>
        </p:nvSpPr>
        <p:spPr>
          <a:xfrm>
            <a:off x="265500" y="1081400"/>
            <a:ext cx="4045200" cy="1710300"/>
          </a:xfrm>
          <a:prstGeom prst="rect">
            <a:avLst/>
          </a:prstGeom>
          <a:noFill/>
          <a:ln>
            <a:noFill/>
          </a:ln>
        </p:spPr>
        <p:txBody>
          <a:bodyPr anchorCtr="0" anchor="b" bIns="91425" lIns="91425" spcFirstLastPara="1" rIns="91425" wrap="square" tIns="91425">
            <a:normAutofit/>
          </a:bodyPr>
          <a:lstStyle/>
          <a:p>
            <a:pPr indent="0" lvl="0" marL="0" rtl="0" algn="ctr">
              <a:lnSpc>
                <a:spcPct val="90000"/>
              </a:lnSpc>
              <a:spcBef>
                <a:spcPts val="0"/>
              </a:spcBef>
              <a:spcAft>
                <a:spcPts val="0"/>
              </a:spcAft>
              <a:buClr>
                <a:schemeClr val="dk1"/>
              </a:buClr>
              <a:buSzPts val="1100"/>
              <a:buFont typeface="Arial"/>
              <a:buNone/>
            </a:pPr>
            <a:r>
              <a:rPr b="1" lang="en" sz="3800"/>
              <a:t>Εκπομπέ</a:t>
            </a:r>
            <a:r>
              <a:rPr lang="en" sz="3800"/>
              <a:t>ς</a:t>
            </a:r>
            <a:r>
              <a:rPr b="1" lang="en" sz="3800"/>
              <a:t> </a:t>
            </a:r>
            <a:r>
              <a:rPr b="1" lang="en" sz="3800">
                <a:highlight>
                  <a:srgbClr val="FFFFFF"/>
                </a:highlight>
              </a:rPr>
              <a:t>CO</a:t>
            </a:r>
            <a:r>
              <a:rPr b="1" lang="en" sz="2400">
                <a:highlight>
                  <a:srgbClr val="FFFFFF"/>
                </a:highlight>
              </a:rPr>
              <a:t>2</a:t>
            </a:r>
            <a:r>
              <a:rPr b="1" lang="en" sz="3800">
                <a:highlight>
                  <a:srgbClr val="FFFFFF"/>
                </a:highlight>
              </a:rPr>
              <a:t> </a:t>
            </a:r>
            <a:r>
              <a:rPr b="1" lang="en" sz="3800"/>
              <a:t>από αυτοκίνητα</a:t>
            </a:r>
            <a:endParaRPr/>
          </a:p>
        </p:txBody>
      </p:sp>
      <p:sp>
        <p:nvSpPr>
          <p:cNvPr id="57" name="Google Shape;57;p1"/>
          <p:cNvSpPr txBox="1"/>
          <p:nvPr>
            <p:ph idx="1" type="subTitle"/>
          </p:nvPr>
        </p:nvSpPr>
        <p:spPr>
          <a:xfrm>
            <a:off x="0" y="2845223"/>
            <a:ext cx="4572000" cy="1345500"/>
          </a:xfrm>
          <a:prstGeom prst="rect">
            <a:avLst/>
          </a:prstGeom>
          <a:noFill/>
          <a:ln>
            <a:noFill/>
          </a:ln>
        </p:spPr>
        <p:txBody>
          <a:bodyPr anchorCtr="0" anchor="t" bIns="91425" lIns="91425" spcFirstLastPara="1" rIns="91425" wrap="square" tIns="91425">
            <a:normAutofit/>
          </a:bodyPr>
          <a:lstStyle/>
          <a:p>
            <a:pPr indent="0" lvl="0" marL="0" rtl="0" algn="ctr">
              <a:lnSpc>
                <a:spcPct val="90000"/>
              </a:lnSpc>
              <a:spcBef>
                <a:spcPts val="0"/>
              </a:spcBef>
              <a:spcAft>
                <a:spcPts val="0"/>
              </a:spcAft>
              <a:buSzPts val="1600"/>
              <a:buNone/>
            </a:pPr>
            <a:r>
              <a:rPr lang="en" sz="1700"/>
              <a:t>Επιμέλεια: </a:t>
            </a:r>
            <a:endParaRPr/>
          </a:p>
          <a:p>
            <a:pPr indent="0" lvl="0" marL="0" rtl="0" algn="ctr">
              <a:lnSpc>
                <a:spcPct val="90000"/>
              </a:lnSpc>
              <a:spcBef>
                <a:spcPts val="600"/>
              </a:spcBef>
              <a:spcAft>
                <a:spcPts val="0"/>
              </a:spcAft>
              <a:buSzPts val="1600"/>
              <a:buNone/>
            </a:pPr>
            <a:r>
              <a:rPr lang="en" sz="1700"/>
              <a:t>Xριστιάνα Νούση &amp; Ντιάνα Ντενέκ</a:t>
            </a:r>
            <a:endParaRPr/>
          </a:p>
          <a:p>
            <a:pPr indent="457200" lvl="0" marL="1828800" rtl="0" algn="ctr">
              <a:lnSpc>
                <a:spcPct val="90000"/>
              </a:lnSpc>
              <a:spcBef>
                <a:spcPts val="600"/>
              </a:spcBef>
              <a:spcAft>
                <a:spcPts val="0"/>
              </a:spcAft>
              <a:buSzPts val="1600"/>
              <a:buNone/>
            </a:pPr>
            <a:r>
              <a:rPr lang="en" sz="1700"/>
              <a:t>                                              </a:t>
            </a:r>
            <a:endParaRPr/>
          </a:p>
          <a:p>
            <a:pPr indent="0" lvl="0" marL="0" rtl="0" algn="ctr">
              <a:lnSpc>
                <a:spcPct val="90000"/>
              </a:lnSpc>
              <a:spcBef>
                <a:spcPts val="600"/>
              </a:spcBef>
              <a:spcAft>
                <a:spcPts val="600"/>
              </a:spcAft>
              <a:buSzPts val="1600"/>
              <a:buNone/>
            </a:pPr>
            <a:r>
              <a:t/>
            </a:r>
            <a:endParaRPr sz="1700"/>
          </a:p>
        </p:txBody>
      </p:sp>
      <p:pic>
        <p:nvPicPr>
          <p:cNvPr descr="A green car with a leaf on top&#10;&#10;Description automatically generated" id="58" name="Google Shape;58;p1"/>
          <p:cNvPicPr preferRelativeResize="0"/>
          <p:nvPr/>
        </p:nvPicPr>
        <p:blipFill rotWithShape="1">
          <a:blip r:embed="rId3">
            <a:alphaModFix/>
          </a:blip>
          <a:srcRect b="0" l="0" r="0" t="0"/>
          <a:stretch/>
        </p:blipFill>
        <p:spPr>
          <a:xfrm>
            <a:off x="5172075" y="1753790"/>
            <a:ext cx="3271838" cy="163591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2"/>
          <p:cNvSpPr txBox="1"/>
          <p:nvPr>
            <p:ph type="title"/>
          </p:nvPr>
        </p:nvSpPr>
        <p:spPr>
          <a:xfrm>
            <a:off x="819150" y="528550"/>
            <a:ext cx="7505700" cy="4527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SzPts val="3000"/>
              <a:buNone/>
            </a:pPr>
            <a:r>
              <a:rPr b="1" lang="en" sz="2400">
                <a:latin typeface="Arial"/>
                <a:ea typeface="Arial"/>
                <a:cs typeface="Arial"/>
                <a:sym typeface="Arial"/>
              </a:rPr>
              <a:t>Πρόβλημα</a:t>
            </a:r>
            <a:endParaRPr sz="2400"/>
          </a:p>
        </p:txBody>
      </p:sp>
      <p:sp>
        <p:nvSpPr>
          <p:cNvPr id="64" name="Google Shape;64;p2"/>
          <p:cNvSpPr txBox="1"/>
          <p:nvPr>
            <p:ph idx="1" type="body"/>
          </p:nvPr>
        </p:nvSpPr>
        <p:spPr>
          <a:xfrm>
            <a:off x="819150" y="1135700"/>
            <a:ext cx="7432800" cy="3653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400">
                <a:solidFill>
                  <a:schemeClr val="accent1"/>
                </a:solidFill>
                <a:latin typeface="Arial"/>
                <a:ea typeface="Arial"/>
                <a:cs typeface="Arial"/>
                <a:sym typeface="Arial"/>
              </a:rPr>
              <a:t>Ένα υβριδικό αυτοκίνητο καταναλώνει 5 λίτρα βενζίνης για κάθε 100 χιλιόμετρα και</a:t>
            </a:r>
            <a:endParaRPr b="1" sz="1400">
              <a:solidFill>
                <a:schemeClr val="accent1"/>
              </a:solidFill>
              <a:latin typeface="Arial"/>
              <a:ea typeface="Arial"/>
              <a:cs typeface="Arial"/>
              <a:sym typeface="Arial"/>
            </a:endParaRPr>
          </a:p>
          <a:p>
            <a:pPr indent="0" lvl="0" marL="0" rtl="0" algn="l">
              <a:spcBef>
                <a:spcPts val="0"/>
              </a:spcBef>
              <a:spcAft>
                <a:spcPts val="0"/>
              </a:spcAft>
              <a:buNone/>
            </a:pPr>
            <a:r>
              <a:rPr b="1" lang="en" sz="1400">
                <a:solidFill>
                  <a:schemeClr val="accent1"/>
                </a:solidFill>
                <a:latin typeface="Arial"/>
                <a:ea typeface="Arial"/>
                <a:cs typeface="Arial"/>
                <a:sym typeface="Arial"/>
              </a:rPr>
              <a:t>εκπέμπει 20 γραμμάρια CO2 ανά λίτρο. Ένα συμβατικό αυτοκίνητο καταναλώνει 7,5</a:t>
            </a:r>
            <a:endParaRPr b="1" sz="1400">
              <a:solidFill>
                <a:schemeClr val="accent1"/>
              </a:solidFill>
              <a:latin typeface="Arial"/>
              <a:ea typeface="Arial"/>
              <a:cs typeface="Arial"/>
              <a:sym typeface="Arial"/>
            </a:endParaRPr>
          </a:p>
          <a:p>
            <a:pPr indent="0" lvl="0" marL="0" rtl="0" algn="l">
              <a:spcBef>
                <a:spcPts val="0"/>
              </a:spcBef>
              <a:spcAft>
                <a:spcPts val="0"/>
              </a:spcAft>
              <a:buNone/>
            </a:pPr>
            <a:r>
              <a:rPr b="1" lang="en" sz="1400">
                <a:solidFill>
                  <a:schemeClr val="accent1"/>
                </a:solidFill>
                <a:latin typeface="Arial"/>
                <a:ea typeface="Arial"/>
                <a:cs typeface="Arial"/>
                <a:sym typeface="Arial"/>
              </a:rPr>
              <a:t>λίτρα βενζίνης για κάθε 100 χιλιόμετρα και εκπέμπει 30 γραμμάρια CO2 ανά λίτρο.</a:t>
            </a:r>
            <a:endParaRPr b="1" sz="1400">
              <a:solidFill>
                <a:schemeClr val="accent1"/>
              </a:solidFill>
              <a:latin typeface="Arial"/>
              <a:ea typeface="Arial"/>
              <a:cs typeface="Arial"/>
              <a:sym typeface="Arial"/>
            </a:endParaRPr>
          </a:p>
          <a:p>
            <a:pPr indent="0" lvl="0" marL="0" rtl="0" algn="l">
              <a:lnSpc>
                <a:spcPct val="115000"/>
              </a:lnSpc>
              <a:spcBef>
                <a:spcPts val="0"/>
              </a:spcBef>
              <a:spcAft>
                <a:spcPts val="0"/>
              </a:spcAft>
              <a:buSzPts val="1300"/>
              <a:buNone/>
            </a:pPr>
            <a:r>
              <a:t/>
            </a:r>
            <a:endParaRPr b="1" sz="1400">
              <a:solidFill>
                <a:schemeClr val="accent1"/>
              </a:solidFill>
              <a:latin typeface="Arial"/>
              <a:ea typeface="Arial"/>
              <a:cs typeface="Arial"/>
              <a:sym typeface="Arial"/>
            </a:endParaRPr>
          </a:p>
          <a:p>
            <a:pPr indent="-342900" lvl="0" marL="457200" rtl="0" algn="l">
              <a:lnSpc>
                <a:spcPct val="115000"/>
              </a:lnSpc>
              <a:spcBef>
                <a:spcPts val="0"/>
              </a:spcBef>
              <a:spcAft>
                <a:spcPts val="0"/>
              </a:spcAft>
              <a:buClr>
                <a:srgbClr val="1F1F1F"/>
              </a:buClr>
              <a:buSzPts val="1800"/>
              <a:buFont typeface="Arial"/>
              <a:buAutoNum type="alphaLcParenR"/>
            </a:pPr>
            <a:r>
              <a:rPr lang="en" sz="1400">
                <a:solidFill>
                  <a:srgbClr val="212121"/>
                </a:solidFill>
                <a:latin typeface="Arial"/>
                <a:ea typeface="Arial"/>
                <a:cs typeface="Arial"/>
                <a:sym typeface="Arial"/>
              </a:rPr>
              <a:t>Υπολογίστε πόσα γραμμάρια </a:t>
            </a:r>
            <a:r>
              <a:rPr lang="en" sz="1400">
                <a:solidFill>
                  <a:srgbClr val="212121"/>
                </a:solidFill>
                <a:highlight>
                  <a:srgbClr val="FFFFFF"/>
                </a:highlight>
                <a:latin typeface="Arial"/>
                <a:ea typeface="Arial"/>
                <a:cs typeface="Arial"/>
                <a:sym typeface="Arial"/>
              </a:rPr>
              <a:t>CO</a:t>
            </a:r>
            <a:r>
              <a:rPr lang="en" sz="1000">
                <a:solidFill>
                  <a:srgbClr val="212121"/>
                </a:solidFill>
                <a:highlight>
                  <a:srgbClr val="FFFFFF"/>
                </a:highlight>
                <a:latin typeface="Arial"/>
                <a:ea typeface="Arial"/>
                <a:cs typeface="Arial"/>
                <a:sym typeface="Arial"/>
              </a:rPr>
              <a:t>2</a:t>
            </a:r>
            <a:r>
              <a:rPr lang="en" sz="1400">
                <a:solidFill>
                  <a:srgbClr val="212121"/>
                </a:solidFill>
                <a:latin typeface="Arial"/>
                <a:ea typeface="Arial"/>
                <a:cs typeface="Arial"/>
                <a:sym typeface="Arial"/>
              </a:rPr>
              <a:t> εξοικονομεί το</a:t>
            </a:r>
            <a:r>
              <a:rPr lang="en" sz="1100">
                <a:solidFill>
                  <a:srgbClr val="212121"/>
                </a:solidFill>
                <a:latin typeface="Arial"/>
                <a:ea typeface="Arial"/>
                <a:cs typeface="Arial"/>
                <a:sym typeface="Arial"/>
              </a:rPr>
              <a:t> </a:t>
            </a:r>
            <a:r>
              <a:rPr lang="en" sz="1400">
                <a:solidFill>
                  <a:srgbClr val="212121"/>
                </a:solidFill>
                <a:latin typeface="Arial"/>
                <a:ea typeface="Arial"/>
                <a:cs typeface="Arial"/>
                <a:sym typeface="Arial"/>
              </a:rPr>
              <a:t>υβριδικό αυτοκίνητο για κάθε 100 χιλιόμετρα σε σχέση με το συμβατικό.</a:t>
            </a:r>
            <a:endParaRPr sz="1400">
              <a:solidFill>
                <a:srgbClr val="212121"/>
              </a:solidFill>
              <a:latin typeface="Arial"/>
              <a:ea typeface="Arial"/>
              <a:cs typeface="Arial"/>
              <a:sym typeface="Arial"/>
            </a:endParaRPr>
          </a:p>
          <a:p>
            <a:pPr indent="-342900" lvl="0" marL="457200" rtl="0" algn="l">
              <a:lnSpc>
                <a:spcPct val="115000"/>
              </a:lnSpc>
              <a:spcBef>
                <a:spcPts val="0"/>
              </a:spcBef>
              <a:spcAft>
                <a:spcPts val="0"/>
              </a:spcAft>
              <a:buClr>
                <a:srgbClr val="1F1F1F"/>
              </a:buClr>
              <a:buSzPts val="1800"/>
              <a:buFont typeface="Arial"/>
              <a:buAutoNum type="alphaLcParenR"/>
            </a:pPr>
            <a:r>
              <a:rPr lang="en" sz="1400">
                <a:solidFill>
                  <a:srgbClr val="212121"/>
                </a:solidFill>
                <a:latin typeface="Arial"/>
                <a:ea typeface="Arial"/>
                <a:cs typeface="Arial"/>
                <a:sym typeface="Arial"/>
              </a:rPr>
              <a:t>Επιλέγοντας κάποιος ένα υβριδικό αυτοκίνητο, πόσα γραμμάρια CO</a:t>
            </a:r>
            <a:r>
              <a:rPr lang="en" sz="1000">
                <a:solidFill>
                  <a:srgbClr val="212121"/>
                </a:solidFill>
                <a:latin typeface="Arial"/>
                <a:ea typeface="Arial"/>
                <a:cs typeface="Arial"/>
                <a:sym typeface="Arial"/>
              </a:rPr>
              <a:t>2</a:t>
            </a:r>
            <a:r>
              <a:rPr lang="en" sz="1400">
                <a:solidFill>
                  <a:srgbClr val="212121"/>
                </a:solidFill>
                <a:latin typeface="Arial"/>
                <a:ea typeface="Arial"/>
                <a:cs typeface="Arial"/>
                <a:sym typeface="Arial"/>
              </a:rPr>
              <a:t> και πόσα λίτρα βενζίνης εξοικονομεί εάν μετακινείται 15.000 χιλιόμετρα κάθε χρόνο; </a:t>
            </a:r>
            <a:endParaRPr sz="1400">
              <a:solidFill>
                <a:srgbClr val="212121"/>
              </a:solidFill>
              <a:latin typeface="Arial"/>
              <a:ea typeface="Arial"/>
              <a:cs typeface="Arial"/>
              <a:sym typeface="Arial"/>
            </a:endParaRPr>
          </a:p>
          <a:p>
            <a:pPr indent="-342900" lvl="0" marL="457200" rtl="0" algn="l">
              <a:lnSpc>
                <a:spcPct val="115000"/>
              </a:lnSpc>
              <a:spcBef>
                <a:spcPts val="0"/>
              </a:spcBef>
              <a:spcAft>
                <a:spcPts val="0"/>
              </a:spcAft>
              <a:buClr>
                <a:srgbClr val="1F1F1F"/>
              </a:buClr>
              <a:buSzPts val="1800"/>
              <a:buFont typeface="Arial"/>
              <a:buAutoNum type="alphaLcParenR"/>
            </a:pPr>
            <a:r>
              <a:rPr lang="en" sz="1400">
                <a:solidFill>
                  <a:srgbClr val="212121"/>
                </a:solidFill>
                <a:latin typeface="Arial"/>
                <a:ea typeface="Arial"/>
                <a:cs typeface="Arial"/>
                <a:sym typeface="Arial"/>
              </a:rPr>
              <a:t>Ι)  Ενα βενζινάδικο πούλησε 22,5 λίτρα βενζίνης, εκ των οποίων τα 7,5 σε υβριδικά. Από αυτά τα 22,5 λίτρα βενζίνης πόσα γραμμάρια </a:t>
            </a:r>
            <a:r>
              <a:rPr lang="en" sz="1400">
                <a:solidFill>
                  <a:srgbClr val="212121"/>
                </a:solidFill>
                <a:highlight>
                  <a:srgbClr val="FFFFFF"/>
                </a:highlight>
                <a:latin typeface="Arial"/>
                <a:ea typeface="Arial"/>
                <a:cs typeface="Arial"/>
                <a:sym typeface="Arial"/>
              </a:rPr>
              <a:t>CO</a:t>
            </a:r>
            <a:r>
              <a:rPr lang="en" sz="1000">
                <a:solidFill>
                  <a:srgbClr val="212121"/>
                </a:solidFill>
                <a:highlight>
                  <a:srgbClr val="FFFFFF"/>
                </a:highlight>
                <a:latin typeface="Arial"/>
                <a:ea typeface="Arial"/>
                <a:cs typeface="Arial"/>
                <a:sym typeface="Arial"/>
              </a:rPr>
              <a:t>2</a:t>
            </a:r>
            <a:r>
              <a:rPr lang="en" sz="1400">
                <a:solidFill>
                  <a:srgbClr val="212121"/>
                </a:solidFill>
                <a:latin typeface="Arial"/>
                <a:ea typeface="Arial"/>
                <a:cs typeface="Arial"/>
                <a:sym typeface="Arial"/>
              </a:rPr>
              <a:t> θα παραχθούν; </a:t>
            </a:r>
            <a:endParaRPr/>
          </a:p>
          <a:p>
            <a:pPr indent="0" lvl="0" marL="114300" rtl="0" algn="l">
              <a:lnSpc>
                <a:spcPct val="115000"/>
              </a:lnSpc>
              <a:spcBef>
                <a:spcPts val="0"/>
              </a:spcBef>
              <a:spcAft>
                <a:spcPts val="0"/>
              </a:spcAft>
              <a:buClr>
                <a:srgbClr val="1F1F1F"/>
              </a:buClr>
              <a:buSzPts val="1800"/>
              <a:buNone/>
            </a:pPr>
            <a:r>
              <a:rPr lang="en" sz="1400">
                <a:solidFill>
                  <a:srgbClr val="212121"/>
                </a:solidFill>
                <a:latin typeface="Arial"/>
                <a:ea typeface="Arial"/>
                <a:cs typeface="Arial"/>
                <a:sym typeface="Arial"/>
              </a:rPr>
              <a:t>       ΙΙ) Εάν το βενζινάδικο πουλούσε και τα 22,5 λίτρα βενζίνης σε υβριδικά πόσα γραμμάρια </a:t>
            </a:r>
            <a:r>
              <a:rPr lang="en" sz="1400">
                <a:solidFill>
                  <a:srgbClr val="212121"/>
                </a:solidFill>
                <a:highlight>
                  <a:srgbClr val="FFFFFF"/>
                </a:highlight>
                <a:latin typeface="Arial"/>
                <a:ea typeface="Arial"/>
                <a:cs typeface="Arial"/>
                <a:sym typeface="Arial"/>
              </a:rPr>
              <a:t>CO</a:t>
            </a:r>
            <a:r>
              <a:rPr lang="en" sz="1000">
                <a:solidFill>
                  <a:srgbClr val="212121"/>
                </a:solidFill>
                <a:highlight>
                  <a:srgbClr val="FFFFFF"/>
                </a:highlight>
                <a:latin typeface="Arial"/>
                <a:ea typeface="Arial"/>
                <a:cs typeface="Arial"/>
                <a:sym typeface="Arial"/>
              </a:rPr>
              <a:t>2 </a:t>
            </a:r>
            <a:r>
              <a:rPr lang="en" sz="1400">
                <a:solidFill>
                  <a:srgbClr val="212121"/>
                </a:solidFill>
                <a:latin typeface="Arial"/>
                <a:ea typeface="Arial"/>
                <a:cs typeface="Arial"/>
                <a:sym typeface="Arial"/>
              </a:rPr>
              <a:t>εξοικονομούνται;</a:t>
            </a:r>
            <a:endParaRPr/>
          </a:p>
          <a:p>
            <a:pPr indent="0" lvl="0" marL="114300" rtl="0" algn="l">
              <a:lnSpc>
                <a:spcPct val="115000"/>
              </a:lnSpc>
              <a:spcBef>
                <a:spcPts val="0"/>
              </a:spcBef>
              <a:spcAft>
                <a:spcPts val="0"/>
              </a:spcAft>
              <a:buClr>
                <a:srgbClr val="073763"/>
              </a:buClr>
              <a:buSzPts val="1800"/>
              <a:buNone/>
            </a:pPr>
            <a:r>
              <a:t/>
            </a:r>
            <a:endParaRPr sz="1400">
              <a:solidFill>
                <a:srgbClr val="073763"/>
              </a:solidFill>
              <a:latin typeface="Arial"/>
              <a:ea typeface="Arial"/>
              <a:cs typeface="Arial"/>
              <a:sym typeface="Arial"/>
            </a:endParaRPr>
          </a:p>
        </p:txBody>
      </p:sp>
    </p:spTree>
  </p:cSld>
  <p:clrMapOvr>
    <a:masterClrMapping/>
  </p:clrMapOvr>
  <p:transition spd="med">
    <p:fade thruBlk="1"/>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g2b0668545bc_0_2"/>
          <p:cNvSpPr txBox="1"/>
          <p:nvPr>
            <p:ph idx="1" type="body"/>
          </p:nvPr>
        </p:nvSpPr>
        <p:spPr>
          <a:xfrm>
            <a:off x="233100" y="482800"/>
            <a:ext cx="8677800" cy="3401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500">
                <a:solidFill>
                  <a:srgbClr val="000000"/>
                </a:solidFill>
                <a:highlight>
                  <a:schemeClr val="lt1"/>
                </a:highlight>
                <a:latin typeface="Arial"/>
                <a:ea typeface="Arial"/>
                <a:cs typeface="Arial"/>
                <a:sym typeface="Arial"/>
              </a:rPr>
              <a:t>Οι οδικές μεταφορές ευθύνονται για το ένα πέμπτο περίπου των εκπομπών σε επίπεδο ΕΕ. Οι εκπομπές διοξειδίου του άνθρακα από τις επιβατικές μεταφορές ποικίλλουν σημαντικά ανάλογα με το μέσο μεταφοράς. Τα επιβατικά αυτοκίνητα ευθύνονται για το 60,6% των συνολικών εκπομπών CO2 από τις οδικές μεταφορές στην Ευρώπη !!</a:t>
            </a:r>
            <a:endParaRPr sz="2800">
              <a:solidFill>
                <a:srgbClr val="000000"/>
              </a:solidFill>
              <a:highlight>
                <a:schemeClr val="lt1"/>
              </a:highlight>
            </a:endParaRPr>
          </a:p>
        </p:txBody>
      </p:sp>
      <p:pic>
        <p:nvPicPr>
          <p:cNvPr id="70" name="Google Shape;70;g2b0668545bc_0_2"/>
          <p:cNvPicPr preferRelativeResize="0"/>
          <p:nvPr/>
        </p:nvPicPr>
        <p:blipFill>
          <a:blip r:embed="rId3">
            <a:alphaModFix/>
          </a:blip>
          <a:stretch>
            <a:fillRect/>
          </a:stretch>
        </p:blipFill>
        <p:spPr>
          <a:xfrm>
            <a:off x="2776100" y="3363075"/>
            <a:ext cx="3239500" cy="19437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Beach Day">
  <a:themeElements>
    <a:clrScheme name="Beach Day">
      <a:dk1>
        <a:srgbClr val="00FDC8"/>
      </a:dk1>
      <a:lt1>
        <a:srgbClr val="FFFFFF"/>
      </a:lt1>
      <a:dk2>
        <a:srgbClr val="666666"/>
      </a:dk2>
      <a:lt2>
        <a:srgbClr val="EEEEEE"/>
      </a:lt2>
      <a:accent1>
        <a:srgbClr val="212121"/>
      </a:accent1>
      <a:accent2>
        <a:srgbClr val="455A64"/>
      </a:accent2>
      <a:accent3>
        <a:srgbClr val="78909C"/>
      </a:accent3>
      <a:accent4>
        <a:srgbClr val="7C7CE0"/>
      </a:accent4>
      <a:accent5>
        <a:srgbClr val="DB4437"/>
      </a:accent5>
      <a:accent6>
        <a:srgbClr val="F6CD4C"/>
      </a:accent6>
      <a:hlink>
        <a:srgbClr val="DB4437"/>
      </a:hlink>
      <a:folHlink>
        <a:srgbClr val="DB443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